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handoutMasterIdLst>
    <p:handoutMasterId r:id="rId6"/>
  </p:handoutMasterIdLst>
  <p:sldIdLst>
    <p:sldId id="256" r:id="rId5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niel Lumb" initials="DL" lastIdx="3" clrIdx="0">
    <p:extLst>
      <p:ext uri="{19B8F6BF-5375-455C-9EA6-DF929625EA0E}">
        <p15:presenceInfo xmlns:p15="http://schemas.microsoft.com/office/powerpoint/2012/main" userId="S-1-5-21-2065549438-681526848-834636235-2205" providerId="AD"/>
      </p:ext>
    </p:extLst>
  </p:cmAuthor>
  <p:cmAuthor id="2" name="Amy McCaw" initials="AM" lastIdx="1" clrIdx="1">
    <p:extLst>
      <p:ext uri="{19B8F6BF-5375-455C-9EA6-DF929625EA0E}">
        <p15:presenceInfo xmlns:p15="http://schemas.microsoft.com/office/powerpoint/2012/main" userId="Amy McCaw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52"/>
    <p:restoredTop sz="94704"/>
  </p:normalViewPr>
  <p:slideViewPr>
    <p:cSldViewPr snapToGrid="0" snapToObjects="1">
      <p:cViewPr varScale="1">
        <p:scale>
          <a:sx n="73" d="100"/>
          <a:sy n="73" d="100"/>
        </p:scale>
        <p:origin x="12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66" d="100"/>
          <a:sy n="166" d="100"/>
        </p:scale>
        <p:origin x="326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810011-F883-4548-9782-0DD01FAEE1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B661E8-2B80-884D-B10C-9FCBEEF220D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FD523F-7007-C442-AE77-4026000E5A4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B279F4-E56B-7C4F-994B-8FDAD37CD3C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6EFE1E-57B4-AF42-9DDF-F69B852C789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E14BB-5AED-6745-A4F3-A2877649F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389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C5F879-A97D-F245-A5B2-601A35C3DC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764"/>
            <a:ext cx="10691813" cy="755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030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CDB5B-F761-0E42-A5D9-D1C359C9EF32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77612-67A0-EC48-B57A-0D4B5A0BAA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73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A56167CF-36AA-A146-9DB5-2D35F0004B8C}"/>
              </a:ext>
            </a:extLst>
          </p:cNvPr>
          <p:cNvSpPr txBox="1"/>
          <p:nvPr/>
        </p:nvSpPr>
        <p:spPr>
          <a:xfrm>
            <a:off x="400335" y="6403924"/>
            <a:ext cx="5004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adult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7535BE-971C-194F-BA65-7DB93B694596}"/>
              </a:ext>
            </a:extLst>
          </p:cNvPr>
          <p:cNvSpPr txBox="1"/>
          <p:nvPr/>
        </p:nvSpPr>
        <p:spPr>
          <a:xfrm>
            <a:off x="1046818" y="6403924"/>
            <a:ext cx="491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baby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F1683D4-C9F0-DC41-B962-876268435618}"/>
              </a:ext>
            </a:extLst>
          </p:cNvPr>
          <p:cNvSpPr txBox="1"/>
          <p:nvPr/>
        </p:nvSpPr>
        <p:spPr>
          <a:xfrm>
            <a:off x="2307939" y="6403924"/>
            <a:ext cx="616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elderly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989A5F1-B63A-E741-A051-F53DD4566841}"/>
              </a:ext>
            </a:extLst>
          </p:cNvPr>
          <p:cNvSpPr txBox="1"/>
          <p:nvPr/>
        </p:nvSpPr>
        <p:spPr>
          <a:xfrm>
            <a:off x="3070883" y="6403924"/>
            <a:ext cx="7392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teenager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4707BD-F5D4-A440-8767-3A24EA354D42}"/>
              </a:ext>
            </a:extLst>
          </p:cNvPr>
          <p:cNvSpPr txBox="1"/>
          <p:nvPr/>
        </p:nvSpPr>
        <p:spPr>
          <a:xfrm>
            <a:off x="1684203" y="6403924"/>
            <a:ext cx="4776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child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03CB70B-9FF6-5A4E-AFCF-1A9316FC6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6388" y="2229117"/>
            <a:ext cx="381214" cy="11493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31C089-D411-8949-B1D7-7D82688DE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3550" y="106110"/>
            <a:ext cx="509383" cy="6885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2D4CA86-7347-7946-A438-3EA833C4DC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3831" y="5805985"/>
            <a:ext cx="676182" cy="114937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A71FD3A-9B65-AC47-A6E3-1BB937BC8C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9975" y="4564315"/>
            <a:ext cx="496435" cy="11451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109A10B-F5AE-DB43-B409-4EF9616E6D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5743" y="937193"/>
            <a:ext cx="332357" cy="11493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E18F147-C958-CE4A-AF19-0EEF4CF49A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1715" y="3389478"/>
            <a:ext cx="912954" cy="107833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02728EC-4952-4242-9D97-857F54114423}"/>
              </a:ext>
            </a:extLst>
          </p:cNvPr>
          <p:cNvSpPr txBox="1"/>
          <p:nvPr/>
        </p:nvSpPr>
        <p:spPr>
          <a:xfrm>
            <a:off x="3956204" y="6403924"/>
            <a:ext cx="6486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toddler</a:t>
            </a:r>
          </a:p>
        </p:txBody>
      </p:sp>
    </p:spTree>
    <p:extLst>
      <p:ext uri="{BB962C8B-B14F-4D97-AF65-F5344CB8AC3E}">
        <p14:creationId xmlns:p14="http://schemas.microsoft.com/office/powerpoint/2010/main" val="933340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74E72B8-B5C3-4C12-BA07-A3EB43EFB8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BF9336-5F5D-48F3-A5E1-B175BEAC0A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88E98D-4F27-4A9A-B72A-45B6EF90674C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http://purl.org/dc/terms/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6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Wright</dc:creator>
  <cp:lastModifiedBy>Laura MacRae</cp:lastModifiedBy>
  <cp:revision>17</cp:revision>
  <dcterms:created xsi:type="dcterms:W3CDTF">2019-10-28T13:56:26Z</dcterms:created>
  <dcterms:modified xsi:type="dcterms:W3CDTF">2021-01-09T11:13:39Z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