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theme/theme5.xml" ContentType="application/vnd.openxmlformats-officedocument.theme+xml"/>
  <Override PartName="/ppt/slideLayouts/slideLayout17.xml" ContentType="application/vnd.openxmlformats-officedocument.presentationml.slideLayout+xml"/>
  <Override PartName="/ppt/theme/theme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7.xml" ContentType="application/vnd.openxmlformats-officedocument.theme+xml"/>
  <Override PartName="/ppt/slideLayouts/slideLayout20.xml" ContentType="application/vnd.openxmlformats-officedocument.presentationml.slideLayout+xml"/>
  <Override PartName="/ppt/theme/theme8.xml" ContentType="application/vnd.openxmlformats-officedocument.theme+xml"/>
  <Override PartName="/ppt/slideLayouts/slideLayout21.xml" ContentType="application/vnd.openxmlformats-officedocument.presentationml.slideLayout+xml"/>
  <Override PartName="/ppt/theme/theme9.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10.xml" ContentType="application/vnd.openxmlformats-officedocument.theme+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1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47" r:id="rId5"/>
    <p:sldMasterId id="2147483750" r:id="rId6"/>
    <p:sldMasterId id="2147483752" r:id="rId7"/>
    <p:sldMasterId id="2147483754" r:id="rId8"/>
    <p:sldMasterId id="2147483756" r:id="rId9"/>
    <p:sldMasterId id="2147483758" r:id="rId10"/>
    <p:sldMasterId id="2147483795" r:id="rId11"/>
    <p:sldMasterId id="2147483803" r:id="rId12"/>
    <p:sldMasterId id="2147483805" r:id="rId13"/>
    <p:sldMasterId id="2147483822" r:id="rId14"/>
    <p:sldMasterId id="2147483824" r:id="rId15"/>
    <p:sldMasterId id="2147483830" r:id="rId16"/>
  </p:sldMasterIdLst>
  <p:notesMasterIdLst>
    <p:notesMasterId r:id="rId55"/>
  </p:notesMasterIdLst>
  <p:sldIdLst>
    <p:sldId id="612" r:id="rId17"/>
    <p:sldId id="721" r:id="rId18"/>
    <p:sldId id="366" r:id="rId19"/>
    <p:sldId id="365" r:id="rId20"/>
    <p:sldId id="367" r:id="rId21"/>
    <p:sldId id="360" r:id="rId22"/>
    <p:sldId id="370" r:id="rId23"/>
    <p:sldId id="369" r:id="rId24"/>
    <p:sldId id="371" r:id="rId25"/>
    <p:sldId id="368" r:id="rId26"/>
    <p:sldId id="372" r:id="rId27"/>
    <p:sldId id="355" r:id="rId28"/>
    <p:sldId id="374" r:id="rId29"/>
    <p:sldId id="314" r:id="rId30"/>
    <p:sldId id="381" r:id="rId31"/>
    <p:sldId id="382" r:id="rId32"/>
    <p:sldId id="373" r:id="rId33"/>
    <p:sldId id="379" r:id="rId34"/>
    <p:sldId id="728" r:id="rId35"/>
    <p:sldId id="727" r:id="rId36"/>
    <p:sldId id="258" r:id="rId37"/>
    <p:sldId id="264" r:id="rId38"/>
    <p:sldId id="268" r:id="rId39"/>
    <p:sldId id="269" r:id="rId40"/>
    <p:sldId id="270" r:id="rId41"/>
    <p:sldId id="271" r:id="rId42"/>
    <p:sldId id="273" r:id="rId43"/>
    <p:sldId id="274" r:id="rId44"/>
    <p:sldId id="275" r:id="rId45"/>
    <p:sldId id="276" r:id="rId46"/>
    <p:sldId id="277" r:id="rId47"/>
    <p:sldId id="725" r:id="rId48"/>
    <p:sldId id="620" r:id="rId49"/>
    <p:sldId id="720" r:id="rId50"/>
    <p:sldId id="726" r:id="rId51"/>
    <p:sldId id="689" r:id="rId52"/>
    <p:sldId id="663" r:id="rId53"/>
    <p:sldId id="729" r:id="rId5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MacRae" initials="LM" lastIdx="1" clrIdx="0">
    <p:extLst>
      <p:ext uri="{19B8F6BF-5375-455C-9EA6-DF929625EA0E}">
        <p15:presenceInfo xmlns:p15="http://schemas.microsoft.com/office/powerpoint/2012/main" userId="S-1-5-21-4265087955-1532928311-1651292199-16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830"/>
    <a:srgbClr val="C949B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18" autoAdjust="0"/>
    <p:restoredTop sz="94674" autoAdjust="0"/>
  </p:normalViewPr>
  <p:slideViewPr>
    <p:cSldViewPr snapToGrid="0">
      <p:cViewPr varScale="1">
        <p:scale>
          <a:sx n="69" d="100"/>
          <a:sy n="69" d="100"/>
        </p:scale>
        <p:origin x="14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2.xml"/><Relationship Id="rId26" Type="http://schemas.openxmlformats.org/officeDocument/2006/relationships/slide" Target="slides/slide10.xml"/><Relationship Id="rId39" Type="http://schemas.openxmlformats.org/officeDocument/2006/relationships/slide" Target="slides/slide23.xml"/><Relationship Id="rId21" Type="http://schemas.openxmlformats.org/officeDocument/2006/relationships/slide" Target="slides/slide5.xml"/><Relationship Id="rId34" Type="http://schemas.openxmlformats.org/officeDocument/2006/relationships/slide" Target="slides/slide18.xml"/><Relationship Id="rId42" Type="http://schemas.openxmlformats.org/officeDocument/2006/relationships/slide" Target="slides/slide26.xml"/><Relationship Id="rId47" Type="http://schemas.openxmlformats.org/officeDocument/2006/relationships/slide" Target="slides/slide31.xml"/><Relationship Id="rId50" Type="http://schemas.openxmlformats.org/officeDocument/2006/relationships/slide" Target="slides/slide34.xml"/><Relationship Id="rId55"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4.xml"/><Relationship Id="rId29" Type="http://schemas.openxmlformats.org/officeDocument/2006/relationships/slide" Target="slides/slide13.xml"/><Relationship Id="rId41" Type="http://schemas.openxmlformats.org/officeDocument/2006/relationships/slide" Target="slides/slide25.xml"/><Relationship Id="rId54"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8.xml"/><Relationship Id="rId32" Type="http://schemas.openxmlformats.org/officeDocument/2006/relationships/slide" Target="slides/slide16.xml"/><Relationship Id="rId37" Type="http://schemas.openxmlformats.org/officeDocument/2006/relationships/slide" Target="slides/slide21.xml"/><Relationship Id="rId40" Type="http://schemas.openxmlformats.org/officeDocument/2006/relationships/slide" Target="slides/slide24.xml"/><Relationship Id="rId45" Type="http://schemas.openxmlformats.org/officeDocument/2006/relationships/slide" Target="slides/slide29.xml"/><Relationship Id="rId53" Type="http://schemas.openxmlformats.org/officeDocument/2006/relationships/slide" Target="slides/slide37.xml"/><Relationship Id="rId58"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slide" Target="slides/slide33.xml"/><Relationship Id="rId57"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Master" Target="slideMasters/slideMaster7.xml"/><Relationship Id="rId19" Type="http://schemas.openxmlformats.org/officeDocument/2006/relationships/slide" Target="slides/slide3.xml"/><Relationship Id="rId31" Type="http://schemas.openxmlformats.org/officeDocument/2006/relationships/slide" Target="slides/slide15.xml"/><Relationship Id="rId44" Type="http://schemas.openxmlformats.org/officeDocument/2006/relationships/slide" Target="slides/slide28.xml"/><Relationship Id="rId52" Type="http://schemas.openxmlformats.org/officeDocument/2006/relationships/slide" Target="slides/slide36.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6.xml"/><Relationship Id="rId27" Type="http://schemas.openxmlformats.org/officeDocument/2006/relationships/slide" Target="slides/slide11.xml"/><Relationship Id="rId30" Type="http://schemas.openxmlformats.org/officeDocument/2006/relationships/slide" Target="slides/slide14.xml"/><Relationship Id="rId35" Type="http://schemas.openxmlformats.org/officeDocument/2006/relationships/slide" Target="slides/slide19.xml"/><Relationship Id="rId43" Type="http://schemas.openxmlformats.org/officeDocument/2006/relationships/slide" Target="slides/slide27.xml"/><Relationship Id="rId48" Type="http://schemas.openxmlformats.org/officeDocument/2006/relationships/slide" Target="slides/slide32.xml"/><Relationship Id="rId56" Type="http://schemas.openxmlformats.org/officeDocument/2006/relationships/commentAuthors" Target="commentAuthors.xml"/><Relationship Id="rId8" Type="http://schemas.openxmlformats.org/officeDocument/2006/relationships/slideMaster" Target="slideMasters/slideMaster5.xml"/><Relationship Id="rId51" Type="http://schemas.openxmlformats.org/officeDocument/2006/relationships/slide" Target="slides/slide3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46" Type="http://schemas.openxmlformats.org/officeDocument/2006/relationships/slide" Target="slides/slide30.xml"/><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acRae" userId="ef837880-cf76-463b-be55-cc83b737d8b8" providerId="ADAL" clId="{9F6A7211-AAB3-46B9-95DB-E77986A8A980}"/>
    <pc:docChg chg="delSld">
      <pc:chgData name="Laura MacRae" userId="ef837880-cf76-463b-be55-cc83b737d8b8" providerId="ADAL" clId="{9F6A7211-AAB3-46B9-95DB-E77986A8A980}" dt="2021-06-28T16:16:43.553" v="1" actId="2696"/>
      <pc:docMkLst>
        <pc:docMk/>
      </pc:docMkLst>
      <pc:sldChg chg="del">
        <pc:chgData name="Laura MacRae" userId="ef837880-cf76-463b-be55-cc83b737d8b8" providerId="ADAL" clId="{9F6A7211-AAB3-46B9-95DB-E77986A8A980}" dt="2021-06-28T16:16:40.489" v="0" actId="2696"/>
        <pc:sldMkLst>
          <pc:docMk/>
          <pc:sldMk cId="2359092367" sldId="624"/>
        </pc:sldMkLst>
      </pc:sldChg>
      <pc:sldChg chg="del">
        <pc:chgData name="Laura MacRae" userId="ef837880-cf76-463b-be55-cc83b737d8b8" providerId="ADAL" clId="{9F6A7211-AAB3-46B9-95DB-E77986A8A980}" dt="2021-06-28T16:16:43.553" v="1" actId="2696"/>
        <pc:sldMkLst>
          <pc:docMk/>
          <pc:sldMk cId="310228405" sldId="64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97D8F26-086C-4687-9A11-B6150DA643CE}" type="datetimeFigureOut">
              <a:rPr lang="en-GB" smtClean="0"/>
              <a:t>28/06/2021</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3F21ABB7-7261-4006-8750-FD117E3176EA}" type="slidenum">
              <a:rPr lang="en-GB" smtClean="0"/>
              <a:t>‹#›</a:t>
            </a:fld>
            <a:endParaRPr lang="en-GB"/>
          </a:p>
        </p:txBody>
      </p:sp>
    </p:spTree>
    <p:extLst>
      <p:ext uri="{BB962C8B-B14F-4D97-AF65-F5344CB8AC3E}">
        <p14:creationId xmlns:p14="http://schemas.microsoft.com/office/powerpoint/2010/main" val="2896331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Master" Target="../slideMasters/slideMaster1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0" y="2511188"/>
            <a:ext cx="5950424" cy="1787857"/>
          </a:xfrm>
          <a:prstGeom prst="rect">
            <a:avLst/>
          </a:prstGeom>
        </p:spPr>
        <p:txBody>
          <a:bodyPr anchor="ctr">
            <a:normAutofit/>
          </a:bodyPr>
          <a:lstStyle>
            <a:lvl1pPr algn="ctr">
              <a:defRPr sz="6600" baseline="0">
                <a:solidFill>
                  <a:schemeClr val="bg1"/>
                </a:solidFill>
                <a:latin typeface="Comic Sans MS" panose="030F0702030302020204" pitchFamily="66" charset="0"/>
              </a:defRPr>
            </a:lvl1pPr>
          </a:lstStyle>
          <a:p>
            <a:r>
              <a:rPr lang="en-US" dirty="0"/>
              <a:t>TITLE – in caps and saved as a picture</a:t>
            </a:r>
            <a:endParaRPr lang="en-GB" dirty="0"/>
          </a:p>
        </p:txBody>
      </p:sp>
    </p:spTree>
    <p:extLst>
      <p:ext uri="{BB962C8B-B14F-4D97-AF65-F5344CB8AC3E}">
        <p14:creationId xmlns:p14="http://schemas.microsoft.com/office/powerpoint/2010/main" val="20732790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lvl1pPr>
              <a:defRPr>
                <a:latin typeface="Comic Sans MS" panose="030F0702030302020204" pitchFamily="66" charset="0"/>
              </a:defRPr>
            </a:lvl1pPr>
          </a:lstStyle>
          <a:p>
            <a:r>
              <a:rPr lang="en-US" dirty="0"/>
              <a:t>Click to edit Master title style</a:t>
            </a:r>
            <a:endParaRPr lang="en-GB" dirty="0"/>
          </a:p>
        </p:txBody>
      </p:sp>
      <p:sp>
        <p:nvSpPr>
          <p:cNvPr id="3" name="Date Placeholder 2"/>
          <p:cNvSpPr>
            <a:spLocks noGrp="1"/>
          </p:cNvSpPr>
          <p:nvPr>
            <p:ph type="dt" sz="half" idx="10"/>
          </p:nvPr>
        </p:nvSpPr>
        <p:spPr>
          <a:xfrm>
            <a:off x="628650" y="6356350"/>
            <a:ext cx="2057400" cy="365125"/>
          </a:xfrm>
          <a:prstGeom prst="rect">
            <a:avLst/>
          </a:prstGeom>
        </p:spPr>
        <p:txBody>
          <a:bodyPr/>
          <a:lstStyle>
            <a:lvl1pPr>
              <a:defRPr>
                <a:latin typeface="Comic Sans MS" panose="030F0702030302020204" pitchFamily="66" charset="0"/>
              </a:defRPr>
            </a:lvl1pPr>
          </a:lstStyle>
          <a:p>
            <a:fld id="{45335E50-1930-44E5-9B14-893AFBD95C69}" type="datetimeFigureOut">
              <a:rPr lang="en-GB" smtClean="0"/>
              <a:pPr/>
              <a:t>28/06/2021</a:t>
            </a:fld>
            <a:endParaRPr lang="en-GB" dirty="0"/>
          </a:p>
        </p:txBody>
      </p:sp>
      <p:sp>
        <p:nvSpPr>
          <p:cNvPr id="4" name="Footer Placeholder 3"/>
          <p:cNvSpPr>
            <a:spLocks noGrp="1"/>
          </p:cNvSpPr>
          <p:nvPr>
            <p:ph type="ftr" sz="quarter" idx="11"/>
          </p:nvPr>
        </p:nvSpPr>
        <p:spPr>
          <a:xfrm>
            <a:off x="3028950" y="6356350"/>
            <a:ext cx="3086100" cy="365125"/>
          </a:xfrm>
          <a:prstGeom prst="rect">
            <a:avLst/>
          </a:prstGeom>
        </p:spPr>
        <p:txBody>
          <a:bodyPr/>
          <a:lstStyle>
            <a:lvl1pPr>
              <a:defRPr>
                <a:latin typeface="Comic Sans MS" panose="030F0702030302020204" pitchFamily="66" charset="0"/>
              </a:defRPr>
            </a:lvl1pPr>
          </a:lstStyle>
          <a:p>
            <a:endParaRPr lang="en-GB" dirty="0"/>
          </a:p>
        </p:txBody>
      </p:sp>
      <p:sp>
        <p:nvSpPr>
          <p:cNvPr id="5" name="Slide Number Placeholder 4"/>
          <p:cNvSpPr>
            <a:spLocks noGrp="1"/>
          </p:cNvSpPr>
          <p:nvPr>
            <p:ph type="sldNum" sz="quarter" idx="12"/>
          </p:nvPr>
        </p:nvSpPr>
        <p:spPr>
          <a:xfrm>
            <a:off x="6457950" y="6356350"/>
            <a:ext cx="2057400" cy="365125"/>
          </a:xfrm>
          <a:prstGeom prst="rect">
            <a:avLst/>
          </a:prstGeom>
        </p:spPr>
        <p:txBody>
          <a:bodyPr/>
          <a:lstStyle>
            <a:lvl1pPr>
              <a:defRPr>
                <a:latin typeface="Comic Sans MS" panose="030F0702030302020204" pitchFamily="66" charset="0"/>
              </a:defRPr>
            </a:lvl1pPr>
          </a:lstStyle>
          <a:p>
            <a:fld id="{108BBDC2-4ED5-4A8D-A28C-1B3F6D2413F0}" type="slidenum">
              <a:rPr lang="en-GB" smtClean="0"/>
              <a:pPr/>
              <a:t>‹#›</a:t>
            </a:fld>
            <a:endParaRPr lang="en-GB" dirty="0"/>
          </a:p>
        </p:txBody>
      </p:sp>
    </p:spTree>
    <p:extLst>
      <p:ext uri="{BB962C8B-B14F-4D97-AF65-F5344CB8AC3E}">
        <p14:creationId xmlns:p14="http://schemas.microsoft.com/office/powerpoint/2010/main" val="39801555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61107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9149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7994891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29660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Your turn KS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sz="4000" u="none" baseline="0">
                <a:latin typeface="Comic Sans MS" panose="030F0702030302020204" pitchFamily="66" charset="0"/>
              </a:defRPr>
            </a:lvl1pPr>
          </a:lstStyle>
          <a:p>
            <a:r>
              <a:rPr lang="en-US" dirty="0"/>
              <a:t>Have a go at questions 		 on the worksheet</a:t>
            </a:r>
            <a:endParaRPr lang="en-GB" dirty="0"/>
          </a:p>
        </p:txBody>
      </p:sp>
    </p:spTree>
    <p:extLst>
      <p:ext uri="{BB962C8B-B14F-4D97-AF65-F5344CB8AC3E}">
        <p14:creationId xmlns:p14="http://schemas.microsoft.com/office/powerpoint/2010/main" val="26164350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Your turn KS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baseline="0">
                <a:latin typeface="Comic Sans MS" panose="030F0702030302020204" pitchFamily="66" charset="0"/>
              </a:defRPr>
            </a:lvl1pPr>
          </a:lstStyle>
          <a:p>
            <a:r>
              <a:rPr lang="en-US" dirty="0"/>
              <a:t>Have a go at questions 	on the worksheet</a:t>
            </a:r>
            <a:endParaRPr lang="en-GB" dirty="0"/>
          </a:p>
        </p:txBody>
      </p:sp>
    </p:spTree>
    <p:extLst>
      <p:ext uri="{BB962C8B-B14F-4D97-AF65-F5344CB8AC3E}">
        <p14:creationId xmlns:p14="http://schemas.microsoft.com/office/powerpoint/2010/main" val="23588039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4368039" y="6520172"/>
            <a:ext cx="433119" cy="365125"/>
          </a:xfrm>
          <a:prstGeom prst="rect">
            <a:avLst/>
          </a:prstGeom>
        </p:spPr>
        <p:txBody>
          <a:bodyPr/>
          <a:lstStyle>
            <a:lvl1pPr algn="ctr">
              <a:defRPr sz="1292">
                <a:solidFill>
                  <a:schemeClr val="bg2">
                    <a:lumMod val="75000"/>
                  </a:schemeClr>
                </a:solidFill>
                <a:latin typeface="Gill Sans MT" panose="020B0502020104020203" pitchFamily="34" charset="0"/>
              </a:defRPr>
            </a:lvl1pPr>
          </a:lstStyle>
          <a:p>
            <a:fld id="{48BAC8EC-B437-49E7-9790-CFA1DD0E61BE}" type="slidenum">
              <a:rPr lang="en-GB" smtClean="0"/>
              <a:pPr/>
              <a:t>‹#›</a:t>
            </a:fld>
            <a:endParaRPr lang="en-GB" dirty="0"/>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7339" y="104675"/>
            <a:ext cx="884314" cy="958007"/>
          </a:xfrm>
          <a:prstGeom prst="rect">
            <a:avLst/>
          </a:prstGeom>
        </p:spPr>
      </p:pic>
      <p:sp>
        <p:nvSpPr>
          <p:cNvPr id="4" name="TextBox 3"/>
          <p:cNvSpPr txBox="1"/>
          <p:nvPr userDrawn="1"/>
        </p:nvSpPr>
        <p:spPr>
          <a:xfrm>
            <a:off x="7427126" y="6520172"/>
            <a:ext cx="2284738" cy="262829"/>
          </a:xfrm>
          <a:prstGeom prst="rect">
            <a:avLst/>
          </a:prstGeom>
          <a:noFill/>
        </p:spPr>
        <p:txBody>
          <a:bodyPr wrap="square" rtlCol="0">
            <a:spAutoFit/>
          </a:bodyPr>
          <a:lstStyle/>
          <a:p>
            <a:r>
              <a:rPr lang="en-GB" sz="1108" dirty="0"/>
              <a:t>© White</a:t>
            </a:r>
            <a:r>
              <a:rPr lang="en-GB" sz="1108" baseline="0" dirty="0"/>
              <a:t> Rose Maths 2019</a:t>
            </a:r>
            <a:endParaRPr lang="en-GB" sz="1108" dirty="0"/>
          </a:p>
        </p:txBody>
      </p:sp>
    </p:spTree>
    <p:extLst>
      <p:ext uri="{BB962C8B-B14F-4D97-AF65-F5344CB8AC3E}">
        <p14:creationId xmlns:p14="http://schemas.microsoft.com/office/powerpoint/2010/main" val="3470053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73326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4912307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0692767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A87BA8-EE05-5B47-AA8E-5C40480EF833}"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403083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68A87BA8-EE05-5B47-AA8E-5C40480EF833}"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7244354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68A87BA8-EE05-5B47-AA8E-5C40480EF833}" type="datetimeFigureOut">
              <a:rPr lang="en-US" smtClean="0"/>
              <a:t>6/28/2021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9152953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8A87BA8-EE05-5B47-AA8E-5C40480EF833}" type="datetimeFigureOut">
              <a:rPr lang="en-US" smtClean="0"/>
              <a:t>6/28/2021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5322268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87BA8-EE05-5B47-AA8E-5C40480EF833}" type="datetimeFigureOut">
              <a:rPr lang="en-US" smtClean="0"/>
              <a:t>6/28/2021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1300547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1233830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3468660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5298085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9627443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75546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F8AA986-F3C6-410F-ACE0-4B69D1D315EA}"/>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70040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4210D78-C966-480C-BD2B-66A336E4036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C217E6A1-88C9-46C6-82F5-7E1022F65F0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3466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B4AAE73-568E-4D39-801B-2E2FFF9624C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42454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C72875A4-00C7-42C3-9A10-6BB0422C2B2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C7C24307-C230-4E86-8890-F1AF3B0293F5}"/>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C851A14E-5A53-4716-A0C5-02921FDFC8E9}"/>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9B3395B9-1602-4E3B-BDD4-ED2E81DC0E2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A917CA0B-CB31-498D-82BA-91F91BC20573}"/>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020947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19F0C17-1F21-48F8-AC54-018B218FFA4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85592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5237663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6325549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316532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5870978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2646882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5534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7894130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93230496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978890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578604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44518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4.xml"/><Relationship Id="rId1" Type="http://schemas.openxmlformats.org/officeDocument/2006/relationships/slideLayout" Target="../slideLayouts/slideLayout1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5.xml"/><Relationship Id="rId1" Type="http://schemas.openxmlformats.org/officeDocument/2006/relationships/slideLayout" Target="../slideLayouts/slideLayout16.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theme" Target="../theme/theme6.xml"/><Relationship Id="rId1" Type="http://schemas.openxmlformats.org/officeDocument/2006/relationships/slideLayout" Target="../slideLayouts/slideLayout1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6.jpg"/></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20.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9.xml"/><Relationship Id="rId1" Type="http://schemas.openxmlformats.org/officeDocument/2006/relationships/slideLayout" Target="../slideLayouts/slideLayout2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10.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11.xml"/><Relationship Id="rId1"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image" Target="../media/image8.jpe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12.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13.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F14EDCB3-CC60-E94C-B25C-4D771CB64958}"/>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582910373"/>
      </p:ext>
    </p:extLst>
  </p:cSld>
  <p:clrMap bg1="lt1" tx1="dk1" bg2="lt2" tx2="dk2" accent1="accent1" accent2="accent2" accent3="accent3" accent4="accent4" accent5="accent5" accent6="accent6" hlink="hlink" folHlink="folHlink"/>
  <p:sldLayoutIdLst>
    <p:sldLayoutId id="2147483748" r:id="rId1"/>
    <p:sldLayoutId id="214748374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2" name="Rectangle 1"/>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close up of a logo&#10;&#10;Description automatically generated">
            <a:extLst>
              <a:ext uri="{FF2B5EF4-FFF2-40B4-BE49-F238E27FC236}">
                <a16:creationId xmlns:a16="http://schemas.microsoft.com/office/drawing/2014/main" id="{02C252DA-A0E8-6A49-900E-07188D62BBE5}"/>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81549495"/>
      </p:ext>
    </p:extLst>
  </p:cSld>
  <p:clrMap bg1="lt1" tx1="dk1" bg2="lt2" tx2="dk2" accent1="accent1" accent2="accent2" accent3="accent3" accent4="accent4" accent5="accent5" accent6="accent6" hlink="hlink" folHlink="folHlink"/>
  <p:sldLayoutIdLst>
    <p:sldLayoutId id="21474837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6" name="Rectangle 5"/>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picture containing table&#10;&#10;Description automatically generated">
            <a:extLst>
              <a:ext uri="{FF2B5EF4-FFF2-40B4-BE49-F238E27FC236}">
                <a16:creationId xmlns:a16="http://schemas.microsoft.com/office/drawing/2014/main" id="{D3D08606-BA4C-8046-935F-20760BC2766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918092296"/>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green sign with white text&#10;&#10;Description automatically generated">
            <a:extLst>
              <a:ext uri="{FF2B5EF4-FFF2-40B4-BE49-F238E27FC236}">
                <a16:creationId xmlns:a16="http://schemas.microsoft.com/office/drawing/2014/main" id="{E7898E14-59E6-7D4D-8006-F74307CCB985}"/>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35242173"/>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able&#10;&#10;Description automatically generated">
            <a:extLst>
              <a:ext uri="{FF2B5EF4-FFF2-40B4-BE49-F238E27FC236}">
                <a16:creationId xmlns:a16="http://schemas.microsoft.com/office/drawing/2014/main" id="{F33BA71E-3CF0-1E4E-BEEE-6280AD06DDC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508532788"/>
      </p:ext>
    </p:extLst>
  </p:cSld>
  <p:clrMap bg1="lt1" tx1="dk1" bg2="lt2" tx2="dk2" accent1="accent1" accent2="accent2" accent3="accent3" accent4="accent4" accent5="accent5" accent6="accent6" hlink="hlink" folHlink="folHlink"/>
  <p:sldLayoutIdLst>
    <p:sldLayoutId id="21474837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computer&#10;&#10;Description automatically generated">
            <a:extLst>
              <a:ext uri="{FF2B5EF4-FFF2-40B4-BE49-F238E27FC236}">
                <a16:creationId xmlns:a16="http://schemas.microsoft.com/office/drawing/2014/main" id="{3A3B0A72-DFF8-FC43-8B3B-B0D9C1468E83}"/>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755193507"/>
      </p:ext>
    </p:extLst>
  </p:cSld>
  <p:clrMap bg1="lt1" tx1="dk1" bg2="lt2" tx2="dk2" accent1="accent1" accent2="accent2" accent3="accent3" accent4="accent4" accent5="accent5" accent6="accent6" hlink="hlink" folHlink="folHlink"/>
  <p:sldLayoutIdLst>
    <p:sldLayoutId id="2147483759" r:id="rId1"/>
    <p:sldLayoutId id="214748376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5"/>
          <p:cNvSpPr>
            <a:spLocks noGrp="1"/>
          </p:cNvSpPr>
          <p:nvPr>
            <p:ph type="sldNum" sz="quarter" idx="4"/>
          </p:nvPr>
        </p:nvSpPr>
        <p:spPr>
          <a:xfrm>
            <a:off x="4368039" y="6520172"/>
            <a:ext cx="433119" cy="365125"/>
          </a:xfrm>
          <a:prstGeom prst="rect">
            <a:avLst/>
          </a:prstGeom>
        </p:spPr>
        <p:txBody>
          <a:bodyPr/>
          <a:lstStyle>
            <a:lvl1pPr algn="ctr">
              <a:defRPr sz="1292">
                <a:solidFill>
                  <a:schemeClr val="bg2">
                    <a:lumMod val="75000"/>
                  </a:schemeClr>
                </a:solidFill>
                <a:latin typeface="Gill Sans MT" panose="020B0502020104020203" pitchFamily="34" charset="0"/>
              </a:defRPr>
            </a:lvl1pPr>
          </a:lstStyle>
          <a:p>
            <a:fld id="{48BAC8EC-B437-49E7-9790-CFA1DD0E61BE}" type="slidenum">
              <a:rPr lang="en-GB" smtClean="0"/>
              <a:pPr/>
              <a:t>‹#›</a:t>
            </a:fld>
            <a:endParaRPr lang="en-GB" dirty="0"/>
          </a:p>
        </p:txBody>
      </p:sp>
    </p:spTree>
    <p:extLst>
      <p:ext uri="{BB962C8B-B14F-4D97-AF65-F5344CB8AC3E}">
        <p14:creationId xmlns:p14="http://schemas.microsoft.com/office/powerpoint/2010/main" val="2511053515"/>
      </p:ext>
    </p:extLst>
  </p:cSld>
  <p:clrMap bg1="lt1" tx1="dk1" bg2="lt2" tx2="dk2" accent1="accent1" accent2="accent2" accent3="accent3" accent4="accent4" accent5="accent5" accent6="accent6" hlink="hlink" folHlink="folHlink"/>
  <p:sldLayoutIdLst>
    <p:sldLayoutId id="2147483796" r:id="rId1"/>
  </p:sldLayoutIdLst>
  <p:hf hdr="0" ftr="0" dt="0"/>
  <p:txStyles>
    <p:titleStyle>
      <a:lvl1pPr algn="l" defTabSz="844083" rtl="0" eaLnBrk="1" latinLnBrk="0" hangingPunct="1">
        <a:lnSpc>
          <a:spcPct val="90000"/>
        </a:lnSpc>
        <a:spcBef>
          <a:spcPct val="0"/>
        </a:spcBef>
        <a:buNone/>
        <a:defRPr sz="4062" kern="1200">
          <a:solidFill>
            <a:schemeClr val="tx1"/>
          </a:solidFill>
          <a:latin typeface="+mj-lt"/>
          <a:ea typeface="+mj-ea"/>
          <a:cs typeface="+mj-cs"/>
        </a:defRPr>
      </a:lvl1pPr>
    </p:titleStyle>
    <p:bodyStyle>
      <a:lvl1pPr marL="211021" indent="-211021" algn="l" defTabSz="844083" rtl="0" eaLnBrk="1" latinLnBrk="0" hangingPunct="1">
        <a:lnSpc>
          <a:spcPct val="90000"/>
        </a:lnSpc>
        <a:spcBef>
          <a:spcPts val="923"/>
        </a:spcBef>
        <a:buFont typeface="Arial" panose="020B0604020202020204" pitchFamily="34" charset="0"/>
        <a:buChar char="•"/>
        <a:defRPr sz="2585" kern="1200">
          <a:solidFill>
            <a:schemeClr val="tx1"/>
          </a:solidFill>
          <a:latin typeface="+mn-lt"/>
          <a:ea typeface="+mn-ea"/>
          <a:cs typeface="+mn-cs"/>
        </a:defRPr>
      </a:lvl1pPr>
      <a:lvl2pPr marL="633062" indent="-211021" algn="l" defTabSz="844083" rtl="0" eaLnBrk="1" latinLnBrk="0" hangingPunct="1">
        <a:lnSpc>
          <a:spcPct val="90000"/>
        </a:lnSpc>
        <a:spcBef>
          <a:spcPts val="462"/>
        </a:spcBef>
        <a:buFont typeface="Arial" panose="020B0604020202020204" pitchFamily="34" charset="0"/>
        <a:buChar char="•"/>
        <a:defRPr sz="2215" kern="1200">
          <a:solidFill>
            <a:schemeClr val="tx1"/>
          </a:solidFill>
          <a:latin typeface="+mn-lt"/>
          <a:ea typeface="+mn-ea"/>
          <a:cs typeface="+mn-cs"/>
        </a:defRPr>
      </a:lvl2pPr>
      <a:lvl3pPr marL="1055103" indent="-211021" algn="l" defTabSz="844083" rtl="0" eaLnBrk="1" latinLnBrk="0" hangingPunct="1">
        <a:lnSpc>
          <a:spcPct val="90000"/>
        </a:lnSpc>
        <a:spcBef>
          <a:spcPts val="462"/>
        </a:spcBef>
        <a:buFont typeface="Arial" panose="020B0604020202020204" pitchFamily="34" charset="0"/>
        <a:buChar char="•"/>
        <a:defRPr sz="1846" kern="1200">
          <a:solidFill>
            <a:schemeClr val="tx1"/>
          </a:solidFill>
          <a:latin typeface="+mn-lt"/>
          <a:ea typeface="+mn-ea"/>
          <a:cs typeface="+mn-cs"/>
        </a:defRPr>
      </a:lvl3pPr>
      <a:lvl4pPr marL="1477145"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4pPr>
      <a:lvl5pPr marL="1899186"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6" name="Rectangle 5"/>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picture containing table&#10;&#10;Description automatically generated">
            <a:extLst>
              <a:ext uri="{FF2B5EF4-FFF2-40B4-BE49-F238E27FC236}">
                <a16:creationId xmlns:a16="http://schemas.microsoft.com/office/drawing/2014/main" id="{D3D08606-BA4C-8046-935F-20760BC2766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0546908"/>
      </p:ext>
    </p:extLst>
  </p:cSld>
  <p:clrMap bg1="lt1" tx1="dk1" bg2="lt2" tx2="dk2" accent1="accent1" accent2="accent2" accent3="accent3" accent4="accent4" accent5="accent5" accent6="accent6" hlink="hlink" folHlink="folHlink"/>
  <p:sldLayoutIdLst>
    <p:sldLayoutId id="214748380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A87BA8-EE05-5B47-AA8E-5C40480EF833}" type="datetimeFigureOut">
              <a:rPr lang="en-US" smtClean="0"/>
              <a:t>6/28/2021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004220-09CD-BB40-9D4B-3D471FD52072}" type="slidenum">
              <a:rPr lang="en-US" smtClean="0"/>
              <a:t>‹#›</a:t>
            </a:fld>
            <a:endParaRPr lang="en-US"/>
          </a:p>
        </p:txBody>
      </p:sp>
    </p:spTree>
    <p:extLst>
      <p:ext uri="{BB962C8B-B14F-4D97-AF65-F5344CB8AC3E}">
        <p14:creationId xmlns:p14="http://schemas.microsoft.com/office/powerpoint/2010/main" val="3706700008"/>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6" name="Rectangle 5"/>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picture containing table&#10;&#10;Description automatically generated">
            <a:extLst>
              <a:ext uri="{FF2B5EF4-FFF2-40B4-BE49-F238E27FC236}">
                <a16:creationId xmlns:a16="http://schemas.microsoft.com/office/drawing/2014/main" id="{D3D08606-BA4C-8046-935F-20760BC2766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38545287"/>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5D11588-861A-4448-9021-2824B6B10F85}"/>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03079211-F983-4882-A4D4-21E7FDE293C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948660837"/>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3215308426"/>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watch?v=JtQ4DdzCZMA"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0LjzvbTw8E4"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8DA99-8027-4001-9632-226EE007EE7D}"/>
              </a:ext>
            </a:extLst>
          </p:cNvPr>
          <p:cNvSpPr>
            <a:spLocks noGrp="1"/>
          </p:cNvSpPr>
          <p:nvPr>
            <p:ph type="title"/>
          </p:nvPr>
        </p:nvSpPr>
        <p:spPr>
          <a:xfrm>
            <a:off x="345765" y="546224"/>
            <a:ext cx="7886700" cy="1226293"/>
          </a:xfrm>
        </p:spPr>
        <p:txBody>
          <a:bodyPr>
            <a:noAutofit/>
          </a:bodyPr>
          <a:lstStyle/>
          <a:p>
            <a:r>
              <a:rPr lang="en-GB" sz="2400" u="sng" dirty="0">
                <a:latin typeface="Twinkl Cursive Looped" panose="02000000000000000000" pitchFamily="2" charset="0"/>
              </a:rPr>
              <a:t>Friday 2</a:t>
            </a:r>
            <a:r>
              <a:rPr lang="en-GB" sz="2400" u="sng" baseline="30000" dirty="0">
                <a:latin typeface="Twinkl Cursive Looped" panose="02000000000000000000" pitchFamily="2" charset="0"/>
              </a:rPr>
              <a:t>nd</a:t>
            </a:r>
            <a:r>
              <a:rPr lang="en-GB" sz="2400" u="sng" dirty="0">
                <a:latin typeface="Twinkl Cursive Looped" panose="02000000000000000000" pitchFamily="2" charset="0"/>
              </a:rPr>
              <a:t>  July</a:t>
            </a:r>
            <a:br>
              <a:rPr lang="en-GB" sz="2400" u="sng" dirty="0">
                <a:latin typeface="Twinkl Cursive Looped" panose="02000000000000000000" pitchFamily="2" charset="0"/>
              </a:rPr>
            </a:br>
            <a:r>
              <a:rPr lang="en-GB" sz="2400" u="sng" dirty="0">
                <a:latin typeface="Twinkl Cursive Looped" panose="02000000000000000000" pitchFamily="2" charset="0"/>
              </a:rPr>
              <a:t>LO: to read and spell words with the j sound </a:t>
            </a:r>
            <a:br>
              <a:rPr lang="en-GB" sz="2400" u="sng" dirty="0">
                <a:latin typeface="Twinkl Cursive Looped" panose="02000000000000000000" pitchFamily="2" charset="0"/>
              </a:rPr>
            </a:br>
            <a:r>
              <a:rPr lang="en-GB" sz="2400" u="sng" dirty="0">
                <a:latin typeface="Twinkl Cursive Looped" panose="02000000000000000000" pitchFamily="2" charset="0"/>
              </a:rPr>
              <a:t>LO: To form lower-case letters of the correct size relative to one another</a:t>
            </a:r>
            <a:br>
              <a:rPr lang="en-GB" sz="2800" dirty="0"/>
            </a:br>
            <a:endParaRPr lang="en-GB" sz="2800" b="1" u="sng" dirty="0">
              <a:latin typeface="Twinkl Cursive Looped" panose="02000000000000000000" pitchFamily="2" charset="0"/>
            </a:endParaRPr>
          </a:p>
        </p:txBody>
      </p:sp>
      <p:sp>
        <p:nvSpPr>
          <p:cNvPr id="10" name="Rectangle 9">
            <a:extLst>
              <a:ext uri="{FF2B5EF4-FFF2-40B4-BE49-F238E27FC236}">
                <a16:creationId xmlns:a16="http://schemas.microsoft.com/office/drawing/2014/main" id="{ECB016C8-84F9-4D4D-903A-4AB062468BE0}"/>
              </a:ext>
            </a:extLst>
          </p:cNvPr>
          <p:cNvSpPr/>
          <p:nvPr/>
        </p:nvSpPr>
        <p:spPr>
          <a:xfrm>
            <a:off x="619987" y="1587851"/>
            <a:ext cx="6411433" cy="369332"/>
          </a:xfrm>
          <a:prstGeom prst="rect">
            <a:avLst/>
          </a:prstGeom>
        </p:spPr>
        <p:txBody>
          <a:bodyPr wrap="square">
            <a:spAutoFit/>
          </a:bodyPr>
          <a:lstStyle/>
          <a:p>
            <a:endParaRPr lang="en-GB" dirty="0">
              <a:latin typeface="Comic Sans MS" panose="030F0702030302020204" pitchFamily="66" charset="0"/>
            </a:endParaRPr>
          </a:p>
        </p:txBody>
      </p:sp>
      <p:sp>
        <p:nvSpPr>
          <p:cNvPr id="4" name="TextBox 3">
            <a:extLst>
              <a:ext uri="{FF2B5EF4-FFF2-40B4-BE49-F238E27FC236}">
                <a16:creationId xmlns:a16="http://schemas.microsoft.com/office/drawing/2014/main" id="{04B3CA63-A2CA-461E-9715-B14E1345E754}"/>
              </a:ext>
            </a:extLst>
          </p:cNvPr>
          <p:cNvSpPr txBox="1"/>
          <p:nvPr/>
        </p:nvSpPr>
        <p:spPr>
          <a:xfrm>
            <a:off x="2769705" y="1376775"/>
            <a:ext cx="5009321" cy="7786747"/>
          </a:xfrm>
          <a:prstGeom prst="rect">
            <a:avLst/>
          </a:prstGeom>
          <a:noFill/>
        </p:spPr>
        <p:txBody>
          <a:bodyPr wrap="square" rtlCol="0">
            <a:spAutoFit/>
          </a:bodyPr>
          <a:lstStyle/>
          <a:p>
            <a:endParaRPr lang="en-GB" dirty="0"/>
          </a:p>
          <a:p>
            <a:r>
              <a:rPr lang="en-GB" sz="3200" dirty="0">
                <a:latin typeface="Twinkl Cursive Looped" panose="02000000000000000000" pitchFamily="2" charset="0"/>
              </a:rPr>
              <a:t>badge</a:t>
            </a:r>
          </a:p>
          <a:p>
            <a:r>
              <a:rPr lang="en-GB" sz="3200" dirty="0">
                <a:latin typeface="Twinkl Cursive Looped" panose="02000000000000000000" pitchFamily="2" charset="0"/>
              </a:rPr>
              <a:t>edge</a:t>
            </a:r>
          </a:p>
          <a:p>
            <a:r>
              <a:rPr lang="en-GB" sz="3200" dirty="0">
                <a:latin typeface="Twinkl Cursive Looped" panose="02000000000000000000" pitchFamily="2" charset="0"/>
              </a:rPr>
              <a:t>bridge</a:t>
            </a:r>
          </a:p>
          <a:p>
            <a:r>
              <a:rPr lang="en-GB" sz="3200" dirty="0">
                <a:latin typeface="Twinkl Cursive Looped" panose="02000000000000000000" pitchFamily="2" charset="0"/>
              </a:rPr>
              <a:t>dodge</a:t>
            </a:r>
          </a:p>
          <a:p>
            <a:r>
              <a:rPr lang="en-GB" sz="3200" dirty="0">
                <a:latin typeface="Twinkl Cursive Looped" panose="02000000000000000000" pitchFamily="2" charset="0"/>
              </a:rPr>
              <a:t>fudge</a:t>
            </a:r>
          </a:p>
          <a:p>
            <a:r>
              <a:rPr lang="en-GB" sz="3200" dirty="0">
                <a:latin typeface="Twinkl Cursive Looped" panose="02000000000000000000" pitchFamily="2" charset="0"/>
              </a:rPr>
              <a:t>age</a:t>
            </a:r>
          </a:p>
          <a:p>
            <a:r>
              <a:rPr lang="en-GB" sz="3200" dirty="0">
                <a:latin typeface="Twinkl Cursive Looped" panose="02000000000000000000" pitchFamily="2" charset="0"/>
              </a:rPr>
              <a:t>huge</a:t>
            </a:r>
          </a:p>
          <a:p>
            <a:r>
              <a:rPr lang="en-GB" sz="3200" dirty="0">
                <a:latin typeface="Twinkl Cursive Looped" panose="02000000000000000000" pitchFamily="2" charset="0"/>
              </a:rPr>
              <a:t>change</a:t>
            </a:r>
          </a:p>
          <a:p>
            <a:r>
              <a:rPr lang="en-GB" sz="3200" dirty="0">
                <a:latin typeface="Twinkl Cursive Looped" panose="02000000000000000000" pitchFamily="2" charset="0"/>
              </a:rPr>
              <a:t>charge</a:t>
            </a:r>
          </a:p>
          <a:p>
            <a:r>
              <a:rPr lang="en-GB" sz="3200" dirty="0">
                <a:latin typeface="Twinkl Cursive Looped" panose="02000000000000000000" pitchFamily="2" charset="0"/>
              </a:rPr>
              <a:t>village</a:t>
            </a:r>
          </a:p>
          <a:p>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65797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CB54B-3785-4E24-88B0-3B141FA921F5}"/>
              </a:ext>
            </a:extLst>
          </p:cNvPr>
          <p:cNvSpPr>
            <a:spLocks noGrp="1"/>
          </p:cNvSpPr>
          <p:nvPr>
            <p:ph type="title"/>
          </p:nvPr>
        </p:nvSpPr>
        <p:spPr/>
        <p:txBody>
          <a:bodyPr/>
          <a:lstStyle/>
          <a:p>
            <a:r>
              <a:rPr lang="en-GB" dirty="0"/>
              <a:t>Maths </a:t>
            </a:r>
            <a:br>
              <a:rPr lang="en-GB" dirty="0"/>
            </a:br>
            <a:r>
              <a:rPr lang="en-GB" dirty="0"/>
              <a:t>compare calculations </a:t>
            </a:r>
          </a:p>
        </p:txBody>
      </p:sp>
      <p:sp>
        <p:nvSpPr>
          <p:cNvPr id="3" name="Content Placeholder 2">
            <a:extLst>
              <a:ext uri="{FF2B5EF4-FFF2-40B4-BE49-F238E27FC236}">
                <a16:creationId xmlns:a16="http://schemas.microsoft.com/office/drawing/2014/main" id="{5B9EF1F1-AB46-4442-BBA7-B584CCCC37D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560708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Year 2 – Autumn Block 2 – Addition and Subtraction</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rPr>
              <a:t>Step 3: Compare Number Sentences</a:t>
            </a:r>
            <a:endParaRPr kumimoji="0" lang="en-GB" sz="4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Introduction</a:t>
            </a: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Match the sums that make the same totals.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6" name="Table 5">
            <a:extLst>
              <a:ext uri="{FF2B5EF4-FFF2-40B4-BE49-F238E27FC236}">
                <a16:creationId xmlns:a16="http://schemas.microsoft.com/office/drawing/2014/main" id="{3087F65C-FC24-49F0-AA8F-D1571C5C56F4}"/>
              </a:ext>
            </a:extLst>
          </p:cNvPr>
          <p:cNvGraphicFramePr>
            <a:graphicFrameLocks noGrp="1"/>
          </p:cNvGraphicFramePr>
          <p:nvPr>
            <p:extLst/>
          </p:nvPr>
        </p:nvGraphicFramePr>
        <p:xfrm>
          <a:off x="1524000" y="1559838"/>
          <a:ext cx="6096000" cy="40017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784612423"/>
                    </a:ext>
                  </a:extLst>
                </a:gridCol>
                <a:gridCol w="2032000">
                  <a:extLst>
                    <a:ext uri="{9D8B030D-6E8A-4147-A177-3AD203B41FA5}">
                      <a16:colId xmlns:a16="http://schemas.microsoft.com/office/drawing/2014/main" val="504128528"/>
                    </a:ext>
                  </a:extLst>
                </a:gridCol>
                <a:gridCol w="2032000">
                  <a:extLst>
                    <a:ext uri="{9D8B030D-6E8A-4147-A177-3AD203B41FA5}">
                      <a16:colId xmlns:a16="http://schemas.microsoft.com/office/drawing/2014/main" val="3805467360"/>
                    </a:ext>
                  </a:extLst>
                </a:gridCol>
              </a:tblGrid>
              <a:tr h="1000430">
                <a:tc>
                  <a:txBody>
                    <a:bodyPr/>
                    <a:lstStyle/>
                    <a:p>
                      <a:pPr algn="ctr"/>
                      <a:r>
                        <a:rPr lang="en-GB" sz="3200" b="1" dirty="0">
                          <a:solidFill>
                            <a:schemeClr val="tx1"/>
                          </a:solidFill>
                          <a:latin typeface="Century Gothic" panose="020B0502020202020204" pitchFamily="34" charset="0"/>
                        </a:rPr>
                        <a:t>5 + 3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8 + 6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8885209"/>
                  </a:ext>
                </a:extLst>
              </a:tr>
              <a:tr h="1000430">
                <a:tc>
                  <a:txBody>
                    <a:bodyPr/>
                    <a:lstStyle/>
                    <a:p>
                      <a:pPr algn="ctr"/>
                      <a:r>
                        <a:rPr lang="en-GB" sz="3200" b="1" dirty="0">
                          <a:solidFill>
                            <a:schemeClr val="tx1"/>
                          </a:solidFill>
                          <a:latin typeface="Century Gothic" panose="020B0502020202020204" pitchFamily="34" charset="0"/>
                        </a:rPr>
                        <a:t>9 + 5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5 + 4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009686443"/>
                  </a:ext>
                </a:extLst>
              </a:tr>
              <a:tr h="1000430">
                <a:tc>
                  <a:txBody>
                    <a:bodyPr/>
                    <a:lstStyle/>
                    <a:p>
                      <a:pPr algn="ctr"/>
                      <a:r>
                        <a:rPr lang="en-GB" sz="3200" b="1" dirty="0">
                          <a:solidFill>
                            <a:schemeClr val="tx1"/>
                          </a:solidFill>
                          <a:latin typeface="Century Gothic" panose="020B0502020202020204" pitchFamily="34" charset="0"/>
                        </a:rPr>
                        <a:t>7 + 5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4 + 4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93187172"/>
                  </a:ext>
                </a:extLst>
              </a:tr>
              <a:tr h="1000430">
                <a:tc>
                  <a:txBody>
                    <a:bodyPr/>
                    <a:lstStyle/>
                    <a:p>
                      <a:pPr algn="ctr"/>
                      <a:r>
                        <a:rPr lang="en-GB" sz="3200" b="1" dirty="0">
                          <a:solidFill>
                            <a:schemeClr val="tx1"/>
                          </a:solidFill>
                          <a:latin typeface="Century Gothic" panose="020B0502020202020204" pitchFamily="34" charset="0"/>
                        </a:rPr>
                        <a:t>2 + 7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6 + 6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831078604"/>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Introduction</a:t>
            </a: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Match the sums that make the same totals.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6" name="Table 5">
            <a:extLst>
              <a:ext uri="{FF2B5EF4-FFF2-40B4-BE49-F238E27FC236}">
                <a16:creationId xmlns:a16="http://schemas.microsoft.com/office/drawing/2014/main" id="{3087F65C-FC24-49F0-AA8F-D1571C5C56F4}"/>
              </a:ext>
            </a:extLst>
          </p:cNvPr>
          <p:cNvGraphicFramePr>
            <a:graphicFrameLocks noGrp="1"/>
          </p:cNvGraphicFramePr>
          <p:nvPr/>
        </p:nvGraphicFramePr>
        <p:xfrm>
          <a:off x="1524000" y="1559838"/>
          <a:ext cx="6096000" cy="40017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784612423"/>
                    </a:ext>
                  </a:extLst>
                </a:gridCol>
                <a:gridCol w="2032000">
                  <a:extLst>
                    <a:ext uri="{9D8B030D-6E8A-4147-A177-3AD203B41FA5}">
                      <a16:colId xmlns:a16="http://schemas.microsoft.com/office/drawing/2014/main" val="504128528"/>
                    </a:ext>
                  </a:extLst>
                </a:gridCol>
                <a:gridCol w="2032000">
                  <a:extLst>
                    <a:ext uri="{9D8B030D-6E8A-4147-A177-3AD203B41FA5}">
                      <a16:colId xmlns:a16="http://schemas.microsoft.com/office/drawing/2014/main" val="3805467360"/>
                    </a:ext>
                  </a:extLst>
                </a:gridCol>
              </a:tblGrid>
              <a:tr h="1000430">
                <a:tc>
                  <a:txBody>
                    <a:bodyPr/>
                    <a:lstStyle/>
                    <a:p>
                      <a:pPr algn="ctr"/>
                      <a:r>
                        <a:rPr lang="en-GB" sz="3200" b="1" dirty="0">
                          <a:solidFill>
                            <a:schemeClr val="tx1"/>
                          </a:solidFill>
                          <a:latin typeface="Century Gothic" panose="020B0502020202020204" pitchFamily="34" charset="0"/>
                        </a:rPr>
                        <a:t>5 + 3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8 + 6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78885209"/>
                  </a:ext>
                </a:extLst>
              </a:tr>
              <a:tr h="1000430">
                <a:tc>
                  <a:txBody>
                    <a:bodyPr/>
                    <a:lstStyle/>
                    <a:p>
                      <a:pPr algn="ctr"/>
                      <a:r>
                        <a:rPr lang="en-GB" sz="3200" b="1" dirty="0">
                          <a:solidFill>
                            <a:schemeClr val="tx1"/>
                          </a:solidFill>
                          <a:latin typeface="Century Gothic" panose="020B0502020202020204" pitchFamily="34" charset="0"/>
                        </a:rPr>
                        <a:t>9 + 5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5 + 4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009686443"/>
                  </a:ext>
                </a:extLst>
              </a:tr>
              <a:tr h="1000430">
                <a:tc>
                  <a:txBody>
                    <a:bodyPr/>
                    <a:lstStyle/>
                    <a:p>
                      <a:pPr algn="ctr"/>
                      <a:r>
                        <a:rPr lang="en-GB" sz="3200" b="1" dirty="0">
                          <a:solidFill>
                            <a:schemeClr val="tx1"/>
                          </a:solidFill>
                          <a:latin typeface="Century Gothic" panose="020B0502020202020204" pitchFamily="34" charset="0"/>
                        </a:rPr>
                        <a:t>7 + 5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4 + 4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393187172"/>
                  </a:ext>
                </a:extLst>
              </a:tr>
              <a:tr h="1000430">
                <a:tc>
                  <a:txBody>
                    <a:bodyPr/>
                    <a:lstStyle/>
                    <a:p>
                      <a:pPr algn="ctr"/>
                      <a:r>
                        <a:rPr lang="en-GB" sz="3200" b="1" dirty="0">
                          <a:solidFill>
                            <a:schemeClr val="tx1"/>
                          </a:solidFill>
                          <a:latin typeface="Century Gothic" panose="020B0502020202020204" pitchFamily="34" charset="0"/>
                        </a:rPr>
                        <a:t>2 + 7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32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3200" b="1" dirty="0">
                          <a:solidFill>
                            <a:schemeClr val="tx1"/>
                          </a:solidFill>
                          <a:latin typeface="Century Gothic" panose="020B0502020202020204" pitchFamily="34" charset="0"/>
                        </a:rPr>
                        <a:t>6 + 6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831078604"/>
                  </a:ext>
                </a:extLst>
              </a:tr>
            </a:tbl>
          </a:graphicData>
        </a:graphic>
      </p:graphicFrame>
      <p:cxnSp>
        <p:nvCxnSpPr>
          <p:cNvPr id="9" name="Straight Connector 8">
            <a:extLst>
              <a:ext uri="{FF2B5EF4-FFF2-40B4-BE49-F238E27FC236}">
                <a16:creationId xmlns:a16="http://schemas.microsoft.com/office/drawing/2014/main" id="{262DF141-1CED-4626-A062-A7928A3DB232}"/>
              </a:ext>
            </a:extLst>
          </p:cNvPr>
          <p:cNvCxnSpPr>
            <a:cxnSpLocks/>
          </p:cNvCxnSpPr>
          <p:nvPr/>
        </p:nvCxnSpPr>
        <p:spPr>
          <a:xfrm>
            <a:off x="3156559" y="2079321"/>
            <a:ext cx="2805830" cy="192900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9FB2238-6A3B-4AC4-9B72-EF62B125C648}"/>
              </a:ext>
            </a:extLst>
          </p:cNvPr>
          <p:cNvCxnSpPr>
            <a:cxnSpLocks/>
          </p:cNvCxnSpPr>
          <p:nvPr/>
        </p:nvCxnSpPr>
        <p:spPr>
          <a:xfrm flipV="1">
            <a:off x="3156559" y="2079321"/>
            <a:ext cx="2805830" cy="100208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286FB5F-DB59-419F-9AB8-BB21A50032EE}"/>
              </a:ext>
            </a:extLst>
          </p:cNvPr>
          <p:cNvCxnSpPr>
            <a:cxnSpLocks/>
          </p:cNvCxnSpPr>
          <p:nvPr/>
        </p:nvCxnSpPr>
        <p:spPr>
          <a:xfrm>
            <a:off x="3156559" y="4108537"/>
            <a:ext cx="2805830" cy="9394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303E13C-955A-46D0-BAF1-20A1343B876A}"/>
              </a:ext>
            </a:extLst>
          </p:cNvPr>
          <p:cNvCxnSpPr>
            <a:cxnSpLocks/>
          </p:cNvCxnSpPr>
          <p:nvPr/>
        </p:nvCxnSpPr>
        <p:spPr>
          <a:xfrm flipV="1">
            <a:off x="3156559" y="3081403"/>
            <a:ext cx="2893512" cy="19665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1280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Varied Fluency 1</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Complete the part whole models.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pSp>
        <p:nvGrpSpPr>
          <p:cNvPr id="6" name="Group 5">
            <a:extLst>
              <a:ext uri="{FF2B5EF4-FFF2-40B4-BE49-F238E27FC236}">
                <a16:creationId xmlns:a16="http://schemas.microsoft.com/office/drawing/2014/main" id="{5EF29905-EA84-4B20-AFBD-93A80169687A}"/>
              </a:ext>
            </a:extLst>
          </p:cNvPr>
          <p:cNvGrpSpPr/>
          <p:nvPr/>
        </p:nvGrpSpPr>
        <p:grpSpPr>
          <a:xfrm>
            <a:off x="1343249" y="1474773"/>
            <a:ext cx="6457503" cy="4604360"/>
            <a:chOff x="910175" y="1298927"/>
            <a:chExt cx="6457503" cy="4604360"/>
          </a:xfrm>
        </p:grpSpPr>
        <p:grpSp>
          <p:nvGrpSpPr>
            <p:cNvPr id="9" name="Group 8">
              <a:extLst>
                <a:ext uri="{FF2B5EF4-FFF2-40B4-BE49-F238E27FC236}">
                  <a16:creationId xmlns:a16="http://schemas.microsoft.com/office/drawing/2014/main" id="{E95C90BD-EA48-4CC4-A04D-8A33E015CA65}"/>
                </a:ext>
              </a:extLst>
            </p:cNvPr>
            <p:cNvGrpSpPr/>
            <p:nvPr/>
          </p:nvGrpSpPr>
          <p:grpSpPr>
            <a:xfrm>
              <a:off x="1148706" y="1298927"/>
              <a:ext cx="2105534" cy="2126394"/>
              <a:chOff x="558316" y="725566"/>
              <a:chExt cx="892952" cy="901798"/>
            </a:xfrm>
          </p:grpSpPr>
          <p:sp>
            <p:nvSpPr>
              <p:cNvPr id="37" name="Oval 36">
                <a:extLst>
                  <a:ext uri="{FF2B5EF4-FFF2-40B4-BE49-F238E27FC236}">
                    <a16:creationId xmlns:a16="http://schemas.microsoft.com/office/drawing/2014/main" id="{FDB17A51-E6DC-4775-9F6F-E98E4CF0BE61}"/>
                  </a:ext>
                </a:extLst>
              </p:cNvPr>
              <p:cNvSpPr/>
              <p:nvPr/>
            </p:nvSpPr>
            <p:spPr>
              <a:xfrm>
                <a:off x="824792" y="725566"/>
                <a:ext cx="360000" cy="36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8" name="Oval 37">
                <a:extLst>
                  <a:ext uri="{FF2B5EF4-FFF2-40B4-BE49-F238E27FC236}">
                    <a16:creationId xmlns:a16="http://schemas.microsoft.com/office/drawing/2014/main" id="{83AC06DF-DE8E-4ED9-BB47-50BF64299CE3}"/>
                  </a:ext>
                </a:extLst>
              </p:cNvPr>
              <p:cNvSpPr/>
              <p:nvPr/>
            </p:nvSpPr>
            <p:spPr>
              <a:xfrm>
                <a:off x="558316" y="1267364"/>
                <a:ext cx="360000" cy="360000"/>
              </a:xfrm>
              <a:prstGeom prst="ellipse">
                <a:avLst/>
              </a:prstGeom>
              <a:solidFill>
                <a:schemeClr val="accent5">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3</a:t>
                </a:r>
              </a:p>
            </p:txBody>
          </p:sp>
          <p:sp>
            <p:nvSpPr>
              <p:cNvPr id="39" name="Oval 38">
                <a:extLst>
                  <a:ext uri="{FF2B5EF4-FFF2-40B4-BE49-F238E27FC236}">
                    <a16:creationId xmlns:a16="http://schemas.microsoft.com/office/drawing/2014/main" id="{574AC7DF-B39D-4E85-8B6A-0547AFF8BBC9}"/>
                  </a:ext>
                </a:extLst>
              </p:cNvPr>
              <p:cNvSpPr/>
              <p:nvPr/>
            </p:nvSpPr>
            <p:spPr>
              <a:xfrm>
                <a:off x="1091268" y="1267364"/>
                <a:ext cx="360000" cy="360000"/>
              </a:xfrm>
              <a:prstGeom prst="ellipse">
                <a:avLst/>
              </a:prstGeom>
              <a:solidFill>
                <a:schemeClr val="accent5">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40" name="Straight Connector 39">
                <a:extLst>
                  <a:ext uri="{FF2B5EF4-FFF2-40B4-BE49-F238E27FC236}">
                    <a16:creationId xmlns:a16="http://schemas.microsoft.com/office/drawing/2014/main" id="{E2729E7C-661F-4D4B-8A0D-0E1A1076A709}"/>
                  </a:ext>
                </a:extLst>
              </p:cNvPr>
              <p:cNvCxnSpPr>
                <a:cxnSpLocks/>
              </p:cNvCxnSpPr>
              <p:nvPr/>
            </p:nvCxnSpPr>
            <p:spPr>
              <a:xfrm flipH="1">
                <a:off x="813380" y="1065684"/>
                <a:ext cx="114417" cy="216272"/>
              </a:xfrm>
              <a:prstGeom prst="line">
                <a:avLst/>
              </a:prstGeom>
              <a:ln w="28575"/>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BA4FCAE8-70C8-4DA0-893F-E84E0B88EF68}"/>
                  </a:ext>
                </a:extLst>
              </p:cNvPr>
              <p:cNvCxnSpPr>
                <a:cxnSpLocks/>
              </p:cNvCxnSpPr>
              <p:nvPr/>
            </p:nvCxnSpPr>
            <p:spPr>
              <a:xfrm>
                <a:off x="1090745" y="1070753"/>
                <a:ext cx="116661" cy="215996"/>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10" name="Group 9">
              <a:extLst>
                <a:ext uri="{FF2B5EF4-FFF2-40B4-BE49-F238E27FC236}">
                  <a16:creationId xmlns:a16="http://schemas.microsoft.com/office/drawing/2014/main" id="{08B97EF3-06AF-447C-A6F3-3D1CE0D2E2F3}"/>
                </a:ext>
              </a:extLst>
            </p:cNvPr>
            <p:cNvGrpSpPr/>
            <p:nvPr/>
          </p:nvGrpSpPr>
          <p:grpSpPr>
            <a:xfrm>
              <a:off x="5262144" y="1298927"/>
              <a:ext cx="2105534" cy="2126394"/>
              <a:chOff x="2081288" y="705684"/>
              <a:chExt cx="892952" cy="901798"/>
            </a:xfrm>
          </p:grpSpPr>
          <p:sp>
            <p:nvSpPr>
              <p:cNvPr id="32" name="Oval 31">
                <a:extLst>
                  <a:ext uri="{FF2B5EF4-FFF2-40B4-BE49-F238E27FC236}">
                    <a16:creationId xmlns:a16="http://schemas.microsoft.com/office/drawing/2014/main" id="{B446A1F2-C084-4A2F-94EE-7C8EB1C368DA}"/>
                  </a:ext>
                </a:extLst>
              </p:cNvPr>
              <p:cNvSpPr/>
              <p:nvPr/>
            </p:nvSpPr>
            <p:spPr>
              <a:xfrm>
                <a:off x="2353365" y="705684"/>
                <a:ext cx="360000" cy="36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3" name="Oval 32">
                <a:extLst>
                  <a:ext uri="{FF2B5EF4-FFF2-40B4-BE49-F238E27FC236}">
                    <a16:creationId xmlns:a16="http://schemas.microsoft.com/office/drawing/2014/main" id="{49CF19A4-C49E-4697-BC37-FBE30568A7FE}"/>
                  </a:ext>
                </a:extLst>
              </p:cNvPr>
              <p:cNvSpPr/>
              <p:nvPr/>
            </p:nvSpPr>
            <p:spPr>
              <a:xfrm>
                <a:off x="2081288" y="1247482"/>
                <a:ext cx="360000" cy="360000"/>
              </a:xfrm>
              <a:prstGeom prst="ellipse">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4</a:t>
                </a:r>
              </a:p>
            </p:txBody>
          </p:sp>
          <p:sp>
            <p:nvSpPr>
              <p:cNvPr id="34" name="Oval 33">
                <a:extLst>
                  <a:ext uri="{FF2B5EF4-FFF2-40B4-BE49-F238E27FC236}">
                    <a16:creationId xmlns:a16="http://schemas.microsoft.com/office/drawing/2014/main" id="{6B3A4B28-1AE7-478C-A9EA-86F8EC4B575B}"/>
                  </a:ext>
                </a:extLst>
              </p:cNvPr>
              <p:cNvSpPr/>
              <p:nvPr/>
            </p:nvSpPr>
            <p:spPr>
              <a:xfrm>
                <a:off x="2614240" y="1247482"/>
                <a:ext cx="360000" cy="360000"/>
              </a:xfrm>
              <a:prstGeom prst="ellipse">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35" name="Straight Connector 34">
                <a:extLst>
                  <a:ext uri="{FF2B5EF4-FFF2-40B4-BE49-F238E27FC236}">
                    <a16:creationId xmlns:a16="http://schemas.microsoft.com/office/drawing/2014/main" id="{8945AF9B-4AA5-402C-9878-C587D23871D5}"/>
                  </a:ext>
                </a:extLst>
              </p:cNvPr>
              <p:cNvCxnSpPr>
                <a:cxnSpLocks/>
              </p:cNvCxnSpPr>
              <p:nvPr/>
            </p:nvCxnSpPr>
            <p:spPr>
              <a:xfrm flipH="1">
                <a:off x="2336352" y="1045802"/>
                <a:ext cx="114417" cy="216272"/>
              </a:xfrm>
              <a:prstGeom prst="line">
                <a:avLst/>
              </a:prstGeom>
              <a:ln w="28575"/>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49118793-83D8-481B-91A8-945B7FAE3BDF}"/>
                  </a:ext>
                </a:extLst>
              </p:cNvPr>
              <p:cNvCxnSpPr>
                <a:cxnSpLocks/>
              </p:cNvCxnSpPr>
              <p:nvPr/>
            </p:nvCxnSpPr>
            <p:spPr>
              <a:xfrm>
                <a:off x="2613717" y="1050871"/>
                <a:ext cx="116661" cy="215996"/>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11" name="Group 10">
              <a:extLst>
                <a:ext uri="{FF2B5EF4-FFF2-40B4-BE49-F238E27FC236}">
                  <a16:creationId xmlns:a16="http://schemas.microsoft.com/office/drawing/2014/main" id="{74CD5B56-1F8D-4732-BEE4-0740D3BBA5F9}"/>
                </a:ext>
              </a:extLst>
            </p:cNvPr>
            <p:cNvGrpSpPr/>
            <p:nvPr/>
          </p:nvGrpSpPr>
          <p:grpSpPr>
            <a:xfrm>
              <a:off x="1148706" y="3776893"/>
              <a:ext cx="2105534" cy="2126394"/>
              <a:chOff x="730745" y="1830629"/>
              <a:chExt cx="892952" cy="901798"/>
            </a:xfrm>
          </p:grpSpPr>
          <p:sp>
            <p:nvSpPr>
              <p:cNvPr id="27" name="Oval 26">
                <a:extLst>
                  <a:ext uri="{FF2B5EF4-FFF2-40B4-BE49-F238E27FC236}">
                    <a16:creationId xmlns:a16="http://schemas.microsoft.com/office/drawing/2014/main" id="{F71A11CA-11F3-4F55-B6B0-723F6F819080}"/>
                  </a:ext>
                </a:extLst>
              </p:cNvPr>
              <p:cNvSpPr/>
              <p:nvPr/>
            </p:nvSpPr>
            <p:spPr>
              <a:xfrm>
                <a:off x="1002822" y="1830629"/>
                <a:ext cx="360000" cy="36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8" name="Oval 27">
                <a:extLst>
                  <a:ext uri="{FF2B5EF4-FFF2-40B4-BE49-F238E27FC236}">
                    <a16:creationId xmlns:a16="http://schemas.microsoft.com/office/drawing/2014/main" id="{0421A4BB-1CD6-4737-8BDC-789251D5C152}"/>
                  </a:ext>
                </a:extLst>
              </p:cNvPr>
              <p:cNvSpPr/>
              <p:nvPr/>
            </p:nvSpPr>
            <p:spPr>
              <a:xfrm>
                <a:off x="730745" y="2372427"/>
                <a:ext cx="360000" cy="360000"/>
              </a:xfrm>
              <a:prstGeom prst="ellipse">
                <a:avLst/>
              </a:prstGeom>
              <a:solidFill>
                <a:schemeClr val="accent2">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5</a:t>
                </a:r>
              </a:p>
            </p:txBody>
          </p:sp>
          <p:sp>
            <p:nvSpPr>
              <p:cNvPr id="29" name="Oval 28">
                <a:extLst>
                  <a:ext uri="{FF2B5EF4-FFF2-40B4-BE49-F238E27FC236}">
                    <a16:creationId xmlns:a16="http://schemas.microsoft.com/office/drawing/2014/main" id="{0C1C27F6-34CB-4F0D-A8B0-1203EE2D2BAD}"/>
                  </a:ext>
                </a:extLst>
              </p:cNvPr>
              <p:cNvSpPr/>
              <p:nvPr/>
            </p:nvSpPr>
            <p:spPr>
              <a:xfrm>
                <a:off x="1263697" y="2372427"/>
                <a:ext cx="360000" cy="360000"/>
              </a:xfrm>
              <a:prstGeom prst="ellipse">
                <a:avLst/>
              </a:prstGeom>
              <a:solidFill>
                <a:schemeClr val="accent2">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30" name="Straight Connector 29">
                <a:extLst>
                  <a:ext uri="{FF2B5EF4-FFF2-40B4-BE49-F238E27FC236}">
                    <a16:creationId xmlns:a16="http://schemas.microsoft.com/office/drawing/2014/main" id="{52464529-8E4B-4166-85E0-A8CBC6E4732C}"/>
                  </a:ext>
                </a:extLst>
              </p:cNvPr>
              <p:cNvCxnSpPr>
                <a:cxnSpLocks/>
              </p:cNvCxnSpPr>
              <p:nvPr/>
            </p:nvCxnSpPr>
            <p:spPr>
              <a:xfrm flipH="1">
                <a:off x="985809" y="2170747"/>
                <a:ext cx="114417" cy="216272"/>
              </a:xfrm>
              <a:prstGeom prst="line">
                <a:avLst/>
              </a:prstGeom>
              <a:ln w="28575"/>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FB284309-B544-49BB-BBBF-285693D16C07}"/>
                  </a:ext>
                </a:extLst>
              </p:cNvPr>
              <p:cNvCxnSpPr>
                <a:cxnSpLocks/>
              </p:cNvCxnSpPr>
              <p:nvPr/>
            </p:nvCxnSpPr>
            <p:spPr>
              <a:xfrm>
                <a:off x="1263174" y="2175816"/>
                <a:ext cx="116661" cy="215996"/>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12" name="Group 11">
              <a:extLst>
                <a:ext uri="{FF2B5EF4-FFF2-40B4-BE49-F238E27FC236}">
                  <a16:creationId xmlns:a16="http://schemas.microsoft.com/office/drawing/2014/main" id="{CE67FD02-A395-4CA2-97F0-B96F3327695A}"/>
                </a:ext>
              </a:extLst>
            </p:cNvPr>
            <p:cNvGrpSpPr/>
            <p:nvPr/>
          </p:nvGrpSpPr>
          <p:grpSpPr>
            <a:xfrm>
              <a:off x="5262144" y="3764640"/>
              <a:ext cx="2105534" cy="2126394"/>
              <a:chOff x="1935939" y="1818376"/>
              <a:chExt cx="892952" cy="901798"/>
            </a:xfrm>
          </p:grpSpPr>
          <p:sp>
            <p:nvSpPr>
              <p:cNvPr id="22" name="Oval 21">
                <a:extLst>
                  <a:ext uri="{FF2B5EF4-FFF2-40B4-BE49-F238E27FC236}">
                    <a16:creationId xmlns:a16="http://schemas.microsoft.com/office/drawing/2014/main" id="{D1E51729-7FC4-4E8A-986A-FE6B4E4A5544}"/>
                  </a:ext>
                </a:extLst>
              </p:cNvPr>
              <p:cNvSpPr/>
              <p:nvPr/>
            </p:nvSpPr>
            <p:spPr>
              <a:xfrm>
                <a:off x="2208016" y="1818376"/>
                <a:ext cx="360000" cy="36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3" name="Oval 22">
                <a:extLst>
                  <a:ext uri="{FF2B5EF4-FFF2-40B4-BE49-F238E27FC236}">
                    <a16:creationId xmlns:a16="http://schemas.microsoft.com/office/drawing/2014/main" id="{62318D77-F4BA-4E13-9137-741FBD0651CA}"/>
                  </a:ext>
                </a:extLst>
              </p:cNvPr>
              <p:cNvSpPr/>
              <p:nvPr/>
            </p:nvSpPr>
            <p:spPr>
              <a:xfrm>
                <a:off x="1935939" y="2360174"/>
                <a:ext cx="360000" cy="360000"/>
              </a:xfrm>
              <a:prstGeom prst="ellipse">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6</a:t>
                </a:r>
              </a:p>
            </p:txBody>
          </p:sp>
          <p:sp>
            <p:nvSpPr>
              <p:cNvPr id="24" name="Oval 23">
                <a:extLst>
                  <a:ext uri="{FF2B5EF4-FFF2-40B4-BE49-F238E27FC236}">
                    <a16:creationId xmlns:a16="http://schemas.microsoft.com/office/drawing/2014/main" id="{AC6ADAAD-1CD2-4999-BEA1-D32CEC39F85E}"/>
                  </a:ext>
                </a:extLst>
              </p:cNvPr>
              <p:cNvSpPr/>
              <p:nvPr/>
            </p:nvSpPr>
            <p:spPr>
              <a:xfrm>
                <a:off x="2468891" y="2360174"/>
                <a:ext cx="360000" cy="360000"/>
              </a:xfrm>
              <a:prstGeom prst="ellipse">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25" name="Straight Connector 24">
                <a:extLst>
                  <a:ext uri="{FF2B5EF4-FFF2-40B4-BE49-F238E27FC236}">
                    <a16:creationId xmlns:a16="http://schemas.microsoft.com/office/drawing/2014/main" id="{1573CB26-06E6-4D18-8016-62B445B65452}"/>
                  </a:ext>
                </a:extLst>
              </p:cNvPr>
              <p:cNvCxnSpPr>
                <a:cxnSpLocks/>
              </p:cNvCxnSpPr>
              <p:nvPr/>
            </p:nvCxnSpPr>
            <p:spPr>
              <a:xfrm flipH="1">
                <a:off x="2191003" y="2158494"/>
                <a:ext cx="114417" cy="216272"/>
              </a:xfrm>
              <a:prstGeom prst="line">
                <a:avLst/>
              </a:prstGeom>
              <a:ln w="28575"/>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233DD181-D78B-42D1-A4F1-F4986BBC212D}"/>
                  </a:ext>
                </a:extLst>
              </p:cNvPr>
              <p:cNvCxnSpPr>
                <a:cxnSpLocks/>
              </p:cNvCxnSpPr>
              <p:nvPr/>
            </p:nvCxnSpPr>
            <p:spPr>
              <a:xfrm>
                <a:off x="2468368" y="2163563"/>
                <a:ext cx="116661" cy="215996"/>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13" name="Group 12">
              <a:extLst>
                <a:ext uri="{FF2B5EF4-FFF2-40B4-BE49-F238E27FC236}">
                  <a16:creationId xmlns:a16="http://schemas.microsoft.com/office/drawing/2014/main" id="{B79C41B5-502C-4253-A99B-171CCE34D819}"/>
                </a:ext>
              </a:extLst>
            </p:cNvPr>
            <p:cNvGrpSpPr/>
            <p:nvPr/>
          </p:nvGrpSpPr>
          <p:grpSpPr>
            <a:xfrm>
              <a:off x="910175" y="1555114"/>
              <a:ext cx="4678093" cy="2784654"/>
              <a:chOff x="508107" y="970902"/>
              <a:chExt cx="1612282" cy="1180967"/>
            </a:xfrm>
          </p:grpSpPr>
          <p:grpSp>
            <p:nvGrpSpPr>
              <p:cNvPr id="14" name="Group 13">
                <a:extLst>
                  <a:ext uri="{FF2B5EF4-FFF2-40B4-BE49-F238E27FC236}">
                    <a16:creationId xmlns:a16="http://schemas.microsoft.com/office/drawing/2014/main" id="{CDCDE1B2-D664-47A1-863F-536F369AC321}"/>
                  </a:ext>
                </a:extLst>
              </p:cNvPr>
              <p:cNvGrpSpPr/>
              <p:nvPr/>
            </p:nvGrpSpPr>
            <p:grpSpPr>
              <a:xfrm>
                <a:off x="508107" y="970902"/>
                <a:ext cx="1612282" cy="169685"/>
                <a:chOff x="504988" y="970902"/>
                <a:chExt cx="1612282" cy="169685"/>
              </a:xfrm>
            </p:grpSpPr>
            <p:sp>
              <p:nvSpPr>
                <p:cNvPr id="20" name="TextBox 19">
                  <a:extLst>
                    <a:ext uri="{FF2B5EF4-FFF2-40B4-BE49-F238E27FC236}">
                      <a16:creationId xmlns:a16="http://schemas.microsoft.com/office/drawing/2014/main" id="{C6A7CC41-BD10-4B91-83F4-F0847200C514}"/>
                    </a:ext>
                  </a:extLst>
                </p:cNvPr>
                <p:cNvSpPr txBox="1"/>
                <p:nvPr/>
              </p:nvSpPr>
              <p:spPr>
                <a:xfrm>
                  <a:off x="504988" y="970902"/>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a:t>
                  </a:r>
                </a:p>
              </p:txBody>
            </p:sp>
            <p:sp>
              <p:nvSpPr>
                <p:cNvPr id="21" name="TextBox 20">
                  <a:extLst>
                    <a:ext uri="{FF2B5EF4-FFF2-40B4-BE49-F238E27FC236}">
                      <a16:creationId xmlns:a16="http://schemas.microsoft.com/office/drawing/2014/main" id="{27DFC2D5-73F5-4564-9C89-65670996FF47}"/>
                    </a:ext>
                  </a:extLst>
                </p:cNvPr>
                <p:cNvSpPr txBox="1"/>
                <p:nvPr/>
              </p:nvSpPr>
              <p:spPr>
                <a:xfrm>
                  <a:off x="1929701" y="970902"/>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a:t>
                  </a:r>
                </a:p>
              </p:txBody>
            </p:sp>
          </p:grpSp>
          <p:grpSp>
            <p:nvGrpSpPr>
              <p:cNvPr id="15" name="Group 14">
                <a:extLst>
                  <a:ext uri="{FF2B5EF4-FFF2-40B4-BE49-F238E27FC236}">
                    <a16:creationId xmlns:a16="http://schemas.microsoft.com/office/drawing/2014/main" id="{931EFD87-89FE-45B0-98BD-0EC93DA6A051}"/>
                  </a:ext>
                </a:extLst>
              </p:cNvPr>
              <p:cNvGrpSpPr/>
              <p:nvPr/>
            </p:nvGrpSpPr>
            <p:grpSpPr>
              <a:xfrm>
                <a:off x="508107" y="1982184"/>
                <a:ext cx="1612282" cy="169685"/>
                <a:chOff x="511226" y="1982184"/>
                <a:chExt cx="1612282" cy="169685"/>
              </a:xfrm>
            </p:grpSpPr>
            <p:sp>
              <p:nvSpPr>
                <p:cNvPr id="16" name="TextBox 15">
                  <a:extLst>
                    <a:ext uri="{FF2B5EF4-FFF2-40B4-BE49-F238E27FC236}">
                      <a16:creationId xmlns:a16="http://schemas.microsoft.com/office/drawing/2014/main" id="{ABAFB681-A843-4859-BE93-19E8A6030CB0}"/>
                    </a:ext>
                  </a:extLst>
                </p:cNvPr>
                <p:cNvSpPr txBox="1"/>
                <p:nvPr/>
              </p:nvSpPr>
              <p:spPr>
                <a:xfrm>
                  <a:off x="511226" y="1982184"/>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a:t>
                  </a:r>
                </a:p>
              </p:txBody>
            </p:sp>
            <p:sp>
              <p:nvSpPr>
                <p:cNvPr id="17" name="TextBox 16">
                  <a:extLst>
                    <a:ext uri="{FF2B5EF4-FFF2-40B4-BE49-F238E27FC236}">
                      <a16:creationId xmlns:a16="http://schemas.microsoft.com/office/drawing/2014/main" id="{FF919A6A-8227-4FA7-857B-9AC1F4B4B628}"/>
                    </a:ext>
                  </a:extLst>
                </p:cNvPr>
                <p:cNvSpPr txBox="1"/>
                <p:nvPr/>
              </p:nvSpPr>
              <p:spPr>
                <a:xfrm>
                  <a:off x="1935939" y="1982184"/>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a:t>
                  </a:r>
                </a:p>
              </p:txBody>
            </p:sp>
          </p:grpSp>
        </p:grpSp>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Varied Fluency 1</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Complete the part whole models.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sp>
        <p:nvSpPr>
          <p:cNvPr id="37" name="Oval 36">
            <a:extLst>
              <a:ext uri="{FF2B5EF4-FFF2-40B4-BE49-F238E27FC236}">
                <a16:creationId xmlns:a16="http://schemas.microsoft.com/office/drawing/2014/main" id="{FDB17A51-E6DC-4775-9F6F-E98E4CF0BE61}"/>
              </a:ext>
            </a:extLst>
          </p:cNvPr>
          <p:cNvSpPr/>
          <p:nvPr/>
        </p:nvSpPr>
        <p:spPr>
          <a:xfrm>
            <a:off x="2210116" y="1474773"/>
            <a:ext cx="848861" cy="848862"/>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15</a:t>
            </a:r>
          </a:p>
        </p:txBody>
      </p:sp>
      <p:sp>
        <p:nvSpPr>
          <p:cNvPr id="38" name="Oval 37">
            <a:extLst>
              <a:ext uri="{FF2B5EF4-FFF2-40B4-BE49-F238E27FC236}">
                <a16:creationId xmlns:a16="http://schemas.microsoft.com/office/drawing/2014/main" id="{83AC06DF-DE8E-4ED9-BB47-50BF64299CE3}"/>
              </a:ext>
            </a:extLst>
          </p:cNvPr>
          <p:cNvSpPr/>
          <p:nvPr/>
        </p:nvSpPr>
        <p:spPr>
          <a:xfrm>
            <a:off x="1581780" y="2752305"/>
            <a:ext cx="848861" cy="848862"/>
          </a:xfrm>
          <a:prstGeom prst="ellipse">
            <a:avLst/>
          </a:prstGeom>
          <a:solidFill>
            <a:schemeClr val="accent5">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3</a:t>
            </a:r>
          </a:p>
        </p:txBody>
      </p:sp>
      <p:sp>
        <p:nvSpPr>
          <p:cNvPr id="39" name="Oval 38">
            <a:extLst>
              <a:ext uri="{FF2B5EF4-FFF2-40B4-BE49-F238E27FC236}">
                <a16:creationId xmlns:a16="http://schemas.microsoft.com/office/drawing/2014/main" id="{574AC7DF-B39D-4E85-8B6A-0547AFF8BBC9}"/>
              </a:ext>
            </a:extLst>
          </p:cNvPr>
          <p:cNvSpPr/>
          <p:nvPr/>
        </p:nvSpPr>
        <p:spPr>
          <a:xfrm>
            <a:off x="2838453" y="2752305"/>
            <a:ext cx="848861" cy="848862"/>
          </a:xfrm>
          <a:prstGeom prst="ellipse">
            <a:avLst/>
          </a:prstGeom>
          <a:solidFill>
            <a:schemeClr val="accent5">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40" name="Straight Connector 39">
            <a:extLst>
              <a:ext uri="{FF2B5EF4-FFF2-40B4-BE49-F238E27FC236}">
                <a16:creationId xmlns:a16="http://schemas.microsoft.com/office/drawing/2014/main" id="{E2729E7C-661F-4D4B-8A0D-0E1A1076A709}"/>
              </a:ext>
            </a:extLst>
          </p:cNvPr>
          <p:cNvCxnSpPr>
            <a:cxnSpLocks/>
          </p:cNvCxnSpPr>
          <p:nvPr/>
        </p:nvCxnSpPr>
        <p:spPr>
          <a:xfrm flipH="1">
            <a:off x="2183208" y="2276754"/>
            <a:ext cx="269789" cy="509958"/>
          </a:xfrm>
          <a:prstGeom prst="line">
            <a:avLst/>
          </a:prstGeom>
          <a:ln w="28575"/>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BA4FCAE8-70C8-4DA0-893F-E84E0B88EF68}"/>
              </a:ext>
            </a:extLst>
          </p:cNvPr>
          <p:cNvCxnSpPr>
            <a:cxnSpLocks/>
          </p:cNvCxnSpPr>
          <p:nvPr/>
        </p:nvCxnSpPr>
        <p:spPr>
          <a:xfrm>
            <a:off x="2837220" y="2288706"/>
            <a:ext cx="275081" cy="509308"/>
          </a:xfrm>
          <a:prstGeom prst="line">
            <a:avLst/>
          </a:prstGeom>
          <a:ln w="28575"/>
        </p:spPr>
        <p:style>
          <a:lnRef idx="1">
            <a:schemeClr val="dk1"/>
          </a:lnRef>
          <a:fillRef idx="0">
            <a:schemeClr val="dk1"/>
          </a:fillRef>
          <a:effectRef idx="0">
            <a:schemeClr val="dk1"/>
          </a:effectRef>
          <a:fontRef idx="minor">
            <a:schemeClr val="tx1"/>
          </a:fontRef>
        </p:style>
      </p:cxnSp>
      <p:sp>
        <p:nvSpPr>
          <p:cNvPr id="32" name="Oval 31">
            <a:extLst>
              <a:ext uri="{FF2B5EF4-FFF2-40B4-BE49-F238E27FC236}">
                <a16:creationId xmlns:a16="http://schemas.microsoft.com/office/drawing/2014/main" id="{B446A1F2-C084-4A2F-94EE-7C8EB1C368DA}"/>
              </a:ext>
            </a:extLst>
          </p:cNvPr>
          <p:cNvSpPr/>
          <p:nvPr/>
        </p:nvSpPr>
        <p:spPr>
          <a:xfrm>
            <a:off x="6336761" y="1474773"/>
            <a:ext cx="848861" cy="848862"/>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16</a:t>
            </a:r>
          </a:p>
        </p:txBody>
      </p:sp>
      <p:sp>
        <p:nvSpPr>
          <p:cNvPr id="33" name="Oval 32">
            <a:extLst>
              <a:ext uri="{FF2B5EF4-FFF2-40B4-BE49-F238E27FC236}">
                <a16:creationId xmlns:a16="http://schemas.microsoft.com/office/drawing/2014/main" id="{49CF19A4-C49E-4697-BC37-FBE30568A7FE}"/>
              </a:ext>
            </a:extLst>
          </p:cNvPr>
          <p:cNvSpPr/>
          <p:nvPr/>
        </p:nvSpPr>
        <p:spPr>
          <a:xfrm>
            <a:off x="5695218" y="2752305"/>
            <a:ext cx="848861" cy="848862"/>
          </a:xfrm>
          <a:prstGeom prst="ellipse">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4</a:t>
            </a:r>
          </a:p>
        </p:txBody>
      </p:sp>
      <p:sp>
        <p:nvSpPr>
          <p:cNvPr id="34" name="Oval 33">
            <a:extLst>
              <a:ext uri="{FF2B5EF4-FFF2-40B4-BE49-F238E27FC236}">
                <a16:creationId xmlns:a16="http://schemas.microsoft.com/office/drawing/2014/main" id="{6B3A4B28-1AE7-478C-A9EA-86F8EC4B575B}"/>
              </a:ext>
            </a:extLst>
          </p:cNvPr>
          <p:cNvSpPr/>
          <p:nvPr/>
        </p:nvSpPr>
        <p:spPr>
          <a:xfrm>
            <a:off x="6951891" y="2752305"/>
            <a:ext cx="848861" cy="848862"/>
          </a:xfrm>
          <a:prstGeom prst="ellipse">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35" name="Straight Connector 34">
            <a:extLst>
              <a:ext uri="{FF2B5EF4-FFF2-40B4-BE49-F238E27FC236}">
                <a16:creationId xmlns:a16="http://schemas.microsoft.com/office/drawing/2014/main" id="{8945AF9B-4AA5-402C-9878-C587D23871D5}"/>
              </a:ext>
            </a:extLst>
          </p:cNvPr>
          <p:cNvCxnSpPr>
            <a:cxnSpLocks/>
          </p:cNvCxnSpPr>
          <p:nvPr/>
        </p:nvCxnSpPr>
        <p:spPr>
          <a:xfrm flipH="1">
            <a:off x="6296646" y="2276754"/>
            <a:ext cx="269789" cy="509958"/>
          </a:xfrm>
          <a:prstGeom prst="line">
            <a:avLst/>
          </a:prstGeom>
          <a:ln w="28575"/>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49118793-83D8-481B-91A8-945B7FAE3BDF}"/>
              </a:ext>
            </a:extLst>
          </p:cNvPr>
          <p:cNvCxnSpPr>
            <a:cxnSpLocks/>
          </p:cNvCxnSpPr>
          <p:nvPr/>
        </p:nvCxnSpPr>
        <p:spPr>
          <a:xfrm>
            <a:off x="6950658" y="2288706"/>
            <a:ext cx="275081" cy="509308"/>
          </a:xfrm>
          <a:prstGeom prst="line">
            <a:avLst/>
          </a:prstGeom>
          <a:ln w="28575"/>
        </p:spPr>
        <p:style>
          <a:lnRef idx="1">
            <a:schemeClr val="dk1"/>
          </a:lnRef>
          <a:fillRef idx="0">
            <a:schemeClr val="dk1"/>
          </a:fillRef>
          <a:effectRef idx="0">
            <a:schemeClr val="dk1"/>
          </a:effectRef>
          <a:fontRef idx="minor">
            <a:schemeClr val="tx1"/>
          </a:fontRef>
        </p:style>
      </p:cxnSp>
      <p:sp>
        <p:nvSpPr>
          <p:cNvPr id="27" name="Oval 26">
            <a:extLst>
              <a:ext uri="{FF2B5EF4-FFF2-40B4-BE49-F238E27FC236}">
                <a16:creationId xmlns:a16="http://schemas.microsoft.com/office/drawing/2014/main" id="{F71A11CA-11F3-4F55-B6B0-723F6F819080}"/>
              </a:ext>
            </a:extLst>
          </p:cNvPr>
          <p:cNvSpPr/>
          <p:nvPr/>
        </p:nvSpPr>
        <p:spPr>
          <a:xfrm>
            <a:off x="2223323" y="3952739"/>
            <a:ext cx="848861" cy="848862"/>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17</a:t>
            </a:r>
          </a:p>
        </p:txBody>
      </p:sp>
      <p:sp>
        <p:nvSpPr>
          <p:cNvPr id="28" name="Oval 27">
            <a:extLst>
              <a:ext uri="{FF2B5EF4-FFF2-40B4-BE49-F238E27FC236}">
                <a16:creationId xmlns:a16="http://schemas.microsoft.com/office/drawing/2014/main" id="{0421A4BB-1CD6-4737-8BDC-789251D5C152}"/>
              </a:ext>
            </a:extLst>
          </p:cNvPr>
          <p:cNvSpPr/>
          <p:nvPr/>
        </p:nvSpPr>
        <p:spPr>
          <a:xfrm>
            <a:off x="1581780" y="5230271"/>
            <a:ext cx="848861" cy="848862"/>
          </a:xfrm>
          <a:prstGeom prst="ellipse">
            <a:avLst/>
          </a:prstGeom>
          <a:solidFill>
            <a:schemeClr val="accent2">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5</a:t>
            </a:r>
          </a:p>
        </p:txBody>
      </p:sp>
      <p:sp>
        <p:nvSpPr>
          <p:cNvPr id="29" name="Oval 28">
            <a:extLst>
              <a:ext uri="{FF2B5EF4-FFF2-40B4-BE49-F238E27FC236}">
                <a16:creationId xmlns:a16="http://schemas.microsoft.com/office/drawing/2014/main" id="{0C1C27F6-34CB-4F0D-A8B0-1203EE2D2BAD}"/>
              </a:ext>
            </a:extLst>
          </p:cNvPr>
          <p:cNvSpPr/>
          <p:nvPr/>
        </p:nvSpPr>
        <p:spPr>
          <a:xfrm>
            <a:off x="2838453" y="5230271"/>
            <a:ext cx="848861" cy="848862"/>
          </a:xfrm>
          <a:prstGeom prst="ellipse">
            <a:avLst/>
          </a:prstGeom>
          <a:solidFill>
            <a:schemeClr val="accent2">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30" name="Straight Connector 29">
            <a:extLst>
              <a:ext uri="{FF2B5EF4-FFF2-40B4-BE49-F238E27FC236}">
                <a16:creationId xmlns:a16="http://schemas.microsoft.com/office/drawing/2014/main" id="{52464529-8E4B-4166-85E0-A8CBC6E4732C}"/>
              </a:ext>
            </a:extLst>
          </p:cNvPr>
          <p:cNvCxnSpPr>
            <a:cxnSpLocks/>
          </p:cNvCxnSpPr>
          <p:nvPr/>
        </p:nvCxnSpPr>
        <p:spPr>
          <a:xfrm flipH="1">
            <a:off x="2183208" y="4754720"/>
            <a:ext cx="269789" cy="509958"/>
          </a:xfrm>
          <a:prstGeom prst="line">
            <a:avLst/>
          </a:prstGeom>
          <a:ln w="28575"/>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FB284309-B544-49BB-BBBF-285693D16C07}"/>
              </a:ext>
            </a:extLst>
          </p:cNvPr>
          <p:cNvCxnSpPr>
            <a:cxnSpLocks/>
          </p:cNvCxnSpPr>
          <p:nvPr/>
        </p:nvCxnSpPr>
        <p:spPr>
          <a:xfrm>
            <a:off x="2837220" y="4766672"/>
            <a:ext cx="275081" cy="509308"/>
          </a:xfrm>
          <a:prstGeom prst="line">
            <a:avLst/>
          </a:prstGeom>
          <a:ln w="28575"/>
        </p:spPr>
        <p:style>
          <a:lnRef idx="1">
            <a:schemeClr val="dk1"/>
          </a:lnRef>
          <a:fillRef idx="0">
            <a:schemeClr val="dk1"/>
          </a:fillRef>
          <a:effectRef idx="0">
            <a:schemeClr val="dk1"/>
          </a:effectRef>
          <a:fontRef idx="minor">
            <a:schemeClr val="tx1"/>
          </a:fontRef>
        </p:style>
      </p:cxnSp>
      <p:sp>
        <p:nvSpPr>
          <p:cNvPr id="22" name="Oval 21">
            <a:extLst>
              <a:ext uri="{FF2B5EF4-FFF2-40B4-BE49-F238E27FC236}">
                <a16:creationId xmlns:a16="http://schemas.microsoft.com/office/drawing/2014/main" id="{D1E51729-7FC4-4E8A-986A-FE6B4E4A5544}"/>
              </a:ext>
            </a:extLst>
          </p:cNvPr>
          <p:cNvSpPr/>
          <p:nvPr/>
        </p:nvSpPr>
        <p:spPr>
          <a:xfrm>
            <a:off x="6336761" y="3940486"/>
            <a:ext cx="848861" cy="848862"/>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18</a:t>
            </a:r>
          </a:p>
        </p:txBody>
      </p:sp>
      <p:sp>
        <p:nvSpPr>
          <p:cNvPr id="23" name="Oval 22">
            <a:extLst>
              <a:ext uri="{FF2B5EF4-FFF2-40B4-BE49-F238E27FC236}">
                <a16:creationId xmlns:a16="http://schemas.microsoft.com/office/drawing/2014/main" id="{62318D77-F4BA-4E13-9137-741FBD0651CA}"/>
              </a:ext>
            </a:extLst>
          </p:cNvPr>
          <p:cNvSpPr/>
          <p:nvPr/>
        </p:nvSpPr>
        <p:spPr>
          <a:xfrm>
            <a:off x="5695218" y="5218018"/>
            <a:ext cx="848861" cy="848862"/>
          </a:xfrm>
          <a:prstGeom prst="ellipse">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6</a:t>
            </a:r>
          </a:p>
        </p:txBody>
      </p:sp>
      <p:sp>
        <p:nvSpPr>
          <p:cNvPr id="24" name="Oval 23">
            <a:extLst>
              <a:ext uri="{FF2B5EF4-FFF2-40B4-BE49-F238E27FC236}">
                <a16:creationId xmlns:a16="http://schemas.microsoft.com/office/drawing/2014/main" id="{AC6ADAAD-1CD2-4999-BEA1-D32CEC39F85E}"/>
              </a:ext>
            </a:extLst>
          </p:cNvPr>
          <p:cNvSpPr/>
          <p:nvPr/>
        </p:nvSpPr>
        <p:spPr>
          <a:xfrm>
            <a:off x="6951891" y="5218018"/>
            <a:ext cx="848861" cy="848862"/>
          </a:xfrm>
          <a:prstGeom prst="ellipse">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12</a:t>
            </a:r>
          </a:p>
        </p:txBody>
      </p:sp>
      <p:cxnSp>
        <p:nvCxnSpPr>
          <p:cNvPr id="25" name="Straight Connector 24">
            <a:extLst>
              <a:ext uri="{FF2B5EF4-FFF2-40B4-BE49-F238E27FC236}">
                <a16:creationId xmlns:a16="http://schemas.microsoft.com/office/drawing/2014/main" id="{1573CB26-06E6-4D18-8016-62B445B65452}"/>
              </a:ext>
            </a:extLst>
          </p:cNvPr>
          <p:cNvCxnSpPr>
            <a:cxnSpLocks/>
          </p:cNvCxnSpPr>
          <p:nvPr/>
        </p:nvCxnSpPr>
        <p:spPr>
          <a:xfrm flipH="1">
            <a:off x="6296646" y="4742467"/>
            <a:ext cx="269789" cy="509958"/>
          </a:xfrm>
          <a:prstGeom prst="line">
            <a:avLst/>
          </a:prstGeom>
          <a:ln w="28575"/>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233DD181-D78B-42D1-A4F1-F4986BBC212D}"/>
              </a:ext>
            </a:extLst>
          </p:cNvPr>
          <p:cNvCxnSpPr>
            <a:cxnSpLocks/>
          </p:cNvCxnSpPr>
          <p:nvPr/>
        </p:nvCxnSpPr>
        <p:spPr>
          <a:xfrm>
            <a:off x="6950658" y="4754419"/>
            <a:ext cx="275081" cy="509308"/>
          </a:xfrm>
          <a:prstGeom prst="line">
            <a:avLst/>
          </a:prstGeom>
          <a:ln w="28575"/>
        </p:spPr>
        <p:style>
          <a:lnRef idx="1">
            <a:schemeClr val="dk1"/>
          </a:lnRef>
          <a:fillRef idx="0">
            <a:schemeClr val="dk1"/>
          </a:fillRef>
          <a:effectRef idx="0">
            <a:schemeClr val="dk1"/>
          </a:effectRef>
          <a:fontRef idx="minor">
            <a:schemeClr val="tx1"/>
          </a:fontRef>
        </p:style>
      </p:cxnSp>
      <p:grpSp>
        <p:nvGrpSpPr>
          <p:cNvPr id="13" name="Group 12">
            <a:extLst>
              <a:ext uri="{FF2B5EF4-FFF2-40B4-BE49-F238E27FC236}">
                <a16:creationId xmlns:a16="http://schemas.microsoft.com/office/drawing/2014/main" id="{B79C41B5-502C-4253-A99B-171CCE34D819}"/>
              </a:ext>
            </a:extLst>
          </p:cNvPr>
          <p:cNvGrpSpPr/>
          <p:nvPr/>
        </p:nvGrpSpPr>
        <p:grpSpPr>
          <a:xfrm>
            <a:off x="1343249" y="1730960"/>
            <a:ext cx="4678093" cy="2784654"/>
            <a:chOff x="508107" y="970902"/>
            <a:chExt cx="1612282" cy="1180967"/>
          </a:xfrm>
        </p:grpSpPr>
        <p:grpSp>
          <p:nvGrpSpPr>
            <p:cNvPr id="14" name="Group 13">
              <a:extLst>
                <a:ext uri="{FF2B5EF4-FFF2-40B4-BE49-F238E27FC236}">
                  <a16:creationId xmlns:a16="http://schemas.microsoft.com/office/drawing/2014/main" id="{CDCDE1B2-D664-47A1-863F-536F369AC321}"/>
                </a:ext>
              </a:extLst>
            </p:cNvPr>
            <p:cNvGrpSpPr/>
            <p:nvPr/>
          </p:nvGrpSpPr>
          <p:grpSpPr>
            <a:xfrm>
              <a:off x="508107" y="970902"/>
              <a:ext cx="1612282" cy="169685"/>
              <a:chOff x="504988" y="970902"/>
              <a:chExt cx="1612282" cy="169685"/>
            </a:xfrm>
          </p:grpSpPr>
          <p:sp>
            <p:nvSpPr>
              <p:cNvPr id="20" name="TextBox 19">
                <a:extLst>
                  <a:ext uri="{FF2B5EF4-FFF2-40B4-BE49-F238E27FC236}">
                    <a16:creationId xmlns:a16="http://schemas.microsoft.com/office/drawing/2014/main" id="{C6A7CC41-BD10-4B91-83F4-F0847200C514}"/>
                  </a:ext>
                </a:extLst>
              </p:cNvPr>
              <p:cNvSpPr txBox="1"/>
              <p:nvPr/>
            </p:nvSpPr>
            <p:spPr>
              <a:xfrm>
                <a:off x="504988" y="970902"/>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a:t>
                </a:r>
              </a:p>
            </p:txBody>
          </p:sp>
          <p:sp>
            <p:nvSpPr>
              <p:cNvPr id="21" name="TextBox 20">
                <a:extLst>
                  <a:ext uri="{FF2B5EF4-FFF2-40B4-BE49-F238E27FC236}">
                    <a16:creationId xmlns:a16="http://schemas.microsoft.com/office/drawing/2014/main" id="{27DFC2D5-73F5-4564-9C89-65670996FF47}"/>
                  </a:ext>
                </a:extLst>
              </p:cNvPr>
              <p:cNvSpPr txBox="1"/>
              <p:nvPr/>
            </p:nvSpPr>
            <p:spPr>
              <a:xfrm>
                <a:off x="1929701" y="970902"/>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a:t>
                </a:r>
              </a:p>
            </p:txBody>
          </p:sp>
        </p:grpSp>
        <p:grpSp>
          <p:nvGrpSpPr>
            <p:cNvPr id="15" name="Group 14">
              <a:extLst>
                <a:ext uri="{FF2B5EF4-FFF2-40B4-BE49-F238E27FC236}">
                  <a16:creationId xmlns:a16="http://schemas.microsoft.com/office/drawing/2014/main" id="{931EFD87-89FE-45B0-98BD-0EC93DA6A051}"/>
                </a:ext>
              </a:extLst>
            </p:cNvPr>
            <p:cNvGrpSpPr/>
            <p:nvPr/>
          </p:nvGrpSpPr>
          <p:grpSpPr>
            <a:xfrm>
              <a:off x="508107" y="1982184"/>
              <a:ext cx="1612282" cy="169685"/>
              <a:chOff x="511226" y="1982184"/>
              <a:chExt cx="1612282" cy="169685"/>
            </a:xfrm>
          </p:grpSpPr>
          <p:sp>
            <p:nvSpPr>
              <p:cNvPr id="16" name="TextBox 15">
                <a:extLst>
                  <a:ext uri="{FF2B5EF4-FFF2-40B4-BE49-F238E27FC236}">
                    <a16:creationId xmlns:a16="http://schemas.microsoft.com/office/drawing/2014/main" id="{ABAFB681-A843-4859-BE93-19E8A6030CB0}"/>
                  </a:ext>
                </a:extLst>
              </p:cNvPr>
              <p:cNvSpPr txBox="1"/>
              <p:nvPr/>
            </p:nvSpPr>
            <p:spPr>
              <a:xfrm>
                <a:off x="511226" y="1982184"/>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a:t>
                </a:r>
              </a:p>
            </p:txBody>
          </p:sp>
          <p:sp>
            <p:nvSpPr>
              <p:cNvPr id="17" name="TextBox 16">
                <a:extLst>
                  <a:ext uri="{FF2B5EF4-FFF2-40B4-BE49-F238E27FC236}">
                    <a16:creationId xmlns:a16="http://schemas.microsoft.com/office/drawing/2014/main" id="{FF919A6A-8227-4FA7-857B-9AC1F4B4B628}"/>
                  </a:ext>
                </a:extLst>
              </p:cNvPr>
              <p:cNvSpPr txBox="1"/>
              <p:nvPr/>
            </p:nvSpPr>
            <p:spPr>
              <a:xfrm>
                <a:off x="1935939" y="1982184"/>
                <a:ext cx="187569" cy="16968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a:t>
                </a:r>
              </a:p>
            </p:txBody>
          </p:sp>
        </p:grpSp>
      </p:grpSp>
    </p:spTree>
    <p:extLst>
      <p:ext uri="{BB962C8B-B14F-4D97-AF65-F5344CB8AC3E}">
        <p14:creationId xmlns:p14="http://schemas.microsoft.com/office/powerpoint/2010/main" val="263508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Varied Fluency 2</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Choose the correct calculation to complete the statements.</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6" name="Table 5">
            <a:extLst>
              <a:ext uri="{FF2B5EF4-FFF2-40B4-BE49-F238E27FC236}">
                <a16:creationId xmlns:a16="http://schemas.microsoft.com/office/drawing/2014/main" id="{31377F62-253D-4D31-9A29-7EB545CCF4BF}"/>
              </a:ext>
            </a:extLst>
          </p:cNvPr>
          <p:cNvGraphicFramePr>
            <a:graphicFrameLocks noGrp="1"/>
          </p:cNvGraphicFramePr>
          <p:nvPr>
            <p:extLst/>
          </p:nvPr>
        </p:nvGraphicFramePr>
        <p:xfrm>
          <a:off x="2776242" y="1683432"/>
          <a:ext cx="3591515" cy="3491136"/>
        </p:xfrm>
        <a:graphic>
          <a:graphicData uri="http://schemas.openxmlformats.org/drawingml/2006/table">
            <a:tbl>
              <a:tblPr firstRow="1" bandRow="1">
                <a:tableStyleId>{5940675A-B579-460E-94D1-54222C63F5DA}</a:tableStyleId>
              </a:tblPr>
              <a:tblGrid>
                <a:gridCol w="761581">
                  <a:extLst>
                    <a:ext uri="{9D8B030D-6E8A-4147-A177-3AD203B41FA5}">
                      <a16:colId xmlns:a16="http://schemas.microsoft.com/office/drawing/2014/main" val="3999840607"/>
                    </a:ext>
                  </a:extLst>
                </a:gridCol>
                <a:gridCol w="1323156">
                  <a:extLst>
                    <a:ext uri="{9D8B030D-6E8A-4147-A177-3AD203B41FA5}">
                      <a16:colId xmlns:a16="http://schemas.microsoft.com/office/drawing/2014/main" val="3258854286"/>
                    </a:ext>
                  </a:extLst>
                </a:gridCol>
                <a:gridCol w="735086">
                  <a:extLst>
                    <a:ext uri="{9D8B030D-6E8A-4147-A177-3AD203B41FA5}">
                      <a16:colId xmlns:a16="http://schemas.microsoft.com/office/drawing/2014/main" val="3030986349"/>
                    </a:ext>
                  </a:extLst>
                </a:gridCol>
                <a:gridCol w="771692">
                  <a:extLst>
                    <a:ext uri="{9D8B030D-6E8A-4147-A177-3AD203B41FA5}">
                      <a16:colId xmlns:a16="http://schemas.microsoft.com/office/drawing/2014/main" val="1360588185"/>
                    </a:ext>
                  </a:extLst>
                </a:gridCol>
              </a:tblGrid>
              <a:tr h="771692">
                <a:tc>
                  <a:txBody>
                    <a:bodyPr/>
                    <a:lstStyle/>
                    <a:p>
                      <a:pPr algn="ctr"/>
                      <a:r>
                        <a:rPr lang="en-GB" sz="2800" b="1" dirty="0">
                          <a:latin typeface="Century Gothic" panose="020B0502020202020204" pitchFamily="34" charset="0"/>
                        </a:rPr>
                        <a:t>1.</a:t>
                      </a:r>
                    </a:p>
                  </a:txBody>
                  <a:tcPr marL="98005" marR="98005"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16 – 9 </a:t>
                      </a:r>
                    </a:p>
                  </a:txBody>
                  <a:tcPr marL="98005" marR="98005" marT="98005" marB="98005"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&gt;</a:t>
                      </a:r>
                    </a:p>
                  </a:txBody>
                  <a:tcPr marL="98005" marR="98005" marT="98005" marB="98005"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latin typeface="Century Gothic" panose="020B0502020202020204" pitchFamily="34" charset="0"/>
                      </a:endParaRPr>
                    </a:p>
                  </a:txBody>
                  <a:tcPr marL="98005" marR="98005" marT="98005" marB="980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89209463"/>
                  </a:ext>
                </a:extLst>
              </a:tr>
              <a:tr h="588030">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33517780"/>
                  </a:ext>
                </a:extLst>
              </a:tr>
              <a:tr h="771692">
                <a:tc>
                  <a:txBody>
                    <a:bodyPr/>
                    <a:lstStyle/>
                    <a:p>
                      <a:pPr algn="ctr"/>
                      <a:r>
                        <a:rPr lang="en-GB" sz="2800" b="1" dirty="0">
                          <a:latin typeface="Century Gothic" panose="020B0502020202020204" pitchFamily="34" charset="0"/>
                        </a:rPr>
                        <a:t>2.</a:t>
                      </a:r>
                    </a:p>
                  </a:txBody>
                  <a:tcPr marL="98005" marR="98005" marT="98005" marB="98005"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16 – 7 </a:t>
                      </a:r>
                    </a:p>
                  </a:txBody>
                  <a:tcPr marL="98005" marR="98005" marT="98005" marB="98005"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&lt;</a:t>
                      </a:r>
                    </a:p>
                  </a:txBody>
                  <a:tcPr marL="98005" marR="98005" marT="98005" marB="98005"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latin typeface="Century Gothic" panose="020B0502020202020204" pitchFamily="34" charset="0"/>
                      </a:endParaRPr>
                    </a:p>
                  </a:txBody>
                  <a:tcPr marL="98005" marR="98005" marT="98005" marB="980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11427274"/>
                  </a:ext>
                </a:extLst>
              </a:tr>
              <a:tr h="588030">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58473683"/>
                  </a:ext>
                </a:extLst>
              </a:tr>
              <a:tr h="771692">
                <a:tc>
                  <a:txBody>
                    <a:bodyPr/>
                    <a:lstStyle/>
                    <a:p>
                      <a:pPr algn="ctr"/>
                      <a:r>
                        <a:rPr lang="en-GB" sz="2800" b="1" dirty="0">
                          <a:latin typeface="Century Gothic" panose="020B0502020202020204" pitchFamily="34" charset="0"/>
                        </a:rPr>
                        <a:t>3.</a:t>
                      </a:r>
                    </a:p>
                  </a:txBody>
                  <a:tcPr marL="98005" marR="98005"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16 + 4</a:t>
                      </a:r>
                    </a:p>
                  </a:txBody>
                  <a:tcPr marL="98005" marR="98005" marT="98005" marB="98005"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a:t>
                      </a:r>
                    </a:p>
                  </a:txBody>
                  <a:tcPr marL="98005" marR="98005" marT="98005" marB="98005"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latin typeface="Century Gothic" panose="020B0502020202020204" pitchFamily="34" charset="0"/>
                      </a:endParaRPr>
                    </a:p>
                  </a:txBody>
                  <a:tcPr marL="98005" marR="98005" marT="98005" marB="980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89414059"/>
                  </a:ext>
                </a:extLst>
              </a:tr>
            </a:tbl>
          </a:graphicData>
        </a:graphic>
      </p:graphicFrame>
      <p:graphicFrame>
        <p:nvGraphicFramePr>
          <p:cNvPr id="11" name="Table 10">
            <a:extLst>
              <a:ext uri="{FF2B5EF4-FFF2-40B4-BE49-F238E27FC236}">
                <a16:creationId xmlns:a16="http://schemas.microsoft.com/office/drawing/2014/main" id="{CE722401-5F92-4B33-B20E-61E86BA9D71B}"/>
              </a:ext>
            </a:extLst>
          </p:cNvPr>
          <p:cNvGraphicFramePr>
            <a:graphicFrameLocks noGrp="1"/>
          </p:cNvGraphicFramePr>
          <p:nvPr>
            <p:extLst/>
          </p:nvPr>
        </p:nvGraphicFramePr>
        <p:xfrm>
          <a:off x="665151" y="5365708"/>
          <a:ext cx="8123604" cy="885444"/>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1120713847"/>
                    </a:ext>
                  </a:extLst>
                </a:gridCol>
                <a:gridCol w="1960870">
                  <a:extLst>
                    <a:ext uri="{9D8B030D-6E8A-4147-A177-3AD203B41FA5}">
                      <a16:colId xmlns:a16="http://schemas.microsoft.com/office/drawing/2014/main" val="2838472876"/>
                    </a:ext>
                  </a:extLst>
                </a:gridCol>
                <a:gridCol w="746998">
                  <a:extLst>
                    <a:ext uri="{9D8B030D-6E8A-4147-A177-3AD203B41FA5}">
                      <a16:colId xmlns:a16="http://schemas.microsoft.com/office/drawing/2014/main" val="3350264124"/>
                    </a:ext>
                  </a:extLst>
                </a:gridCol>
                <a:gridCol w="1960870">
                  <a:extLst>
                    <a:ext uri="{9D8B030D-6E8A-4147-A177-3AD203B41FA5}">
                      <a16:colId xmlns:a16="http://schemas.microsoft.com/office/drawing/2014/main" val="4204508886"/>
                    </a:ext>
                  </a:extLst>
                </a:gridCol>
                <a:gridCol w="746998">
                  <a:extLst>
                    <a:ext uri="{9D8B030D-6E8A-4147-A177-3AD203B41FA5}">
                      <a16:colId xmlns:a16="http://schemas.microsoft.com/office/drawing/2014/main" val="2817951571"/>
                    </a:ext>
                  </a:extLst>
                </a:gridCol>
                <a:gridCol w="1960870">
                  <a:extLst>
                    <a:ext uri="{9D8B030D-6E8A-4147-A177-3AD203B41FA5}">
                      <a16:colId xmlns:a16="http://schemas.microsoft.com/office/drawing/2014/main" val="1311448846"/>
                    </a:ext>
                  </a:extLst>
                </a:gridCol>
              </a:tblGrid>
              <a:tr h="885444">
                <a:tc>
                  <a:txBody>
                    <a:bodyPr/>
                    <a:lstStyle/>
                    <a:p>
                      <a:pPr algn="ctr"/>
                      <a:r>
                        <a:rPr lang="en-GB" sz="2800" b="1" dirty="0">
                          <a:latin typeface="Century Gothic" panose="020B0502020202020204" pitchFamily="34" charset="0"/>
                        </a:rPr>
                        <a:t>A.</a:t>
                      </a: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15 + 5</a:t>
                      </a: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B.</a:t>
                      </a: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2800" b="1" dirty="0">
                          <a:latin typeface="Century Gothic" panose="020B0502020202020204" pitchFamily="34" charset="0"/>
                        </a:rPr>
                        <a:t>16 – 10</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C.</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2800" b="1" dirty="0">
                          <a:latin typeface="Century Gothic" panose="020B0502020202020204" pitchFamily="34" charset="0"/>
                        </a:rPr>
                        <a:t>17 – 7</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71596832"/>
                  </a:ext>
                </a:extLst>
              </a:tr>
            </a:tbl>
          </a:graphicData>
        </a:graphic>
      </p:graphicFrame>
    </p:spTree>
    <p:extLst>
      <p:ext uri="{BB962C8B-B14F-4D97-AF65-F5344CB8AC3E}">
        <p14:creationId xmlns:p14="http://schemas.microsoft.com/office/powerpoint/2010/main" val="3384029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Varied Fluency 2</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Choose the correct calculation to complete the statements.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6" name="Table 5">
            <a:extLst>
              <a:ext uri="{FF2B5EF4-FFF2-40B4-BE49-F238E27FC236}">
                <a16:creationId xmlns:a16="http://schemas.microsoft.com/office/drawing/2014/main" id="{31377F62-253D-4D31-9A29-7EB545CCF4BF}"/>
              </a:ext>
            </a:extLst>
          </p:cNvPr>
          <p:cNvGraphicFramePr>
            <a:graphicFrameLocks noGrp="1"/>
          </p:cNvGraphicFramePr>
          <p:nvPr>
            <p:extLst/>
          </p:nvPr>
        </p:nvGraphicFramePr>
        <p:xfrm>
          <a:off x="2776242" y="1683432"/>
          <a:ext cx="3591515" cy="3491136"/>
        </p:xfrm>
        <a:graphic>
          <a:graphicData uri="http://schemas.openxmlformats.org/drawingml/2006/table">
            <a:tbl>
              <a:tblPr firstRow="1" bandRow="1">
                <a:tableStyleId>{5940675A-B579-460E-94D1-54222C63F5DA}</a:tableStyleId>
              </a:tblPr>
              <a:tblGrid>
                <a:gridCol w="761581">
                  <a:extLst>
                    <a:ext uri="{9D8B030D-6E8A-4147-A177-3AD203B41FA5}">
                      <a16:colId xmlns:a16="http://schemas.microsoft.com/office/drawing/2014/main" val="3999840607"/>
                    </a:ext>
                  </a:extLst>
                </a:gridCol>
                <a:gridCol w="1323156">
                  <a:extLst>
                    <a:ext uri="{9D8B030D-6E8A-4147-A177-3AD203B41FA5}">
                      <a16:colId xmlns:a16="http://schemas.microsoft.com/office/drawing/2014/main" val="3258854286"/>
                    </a:ext>
                  </a:extLst>
                </a:gridCol>
                <a:gridCol w="735086">
                  <a:extLst>
                    <a:ext uri="{9D8B030D-6E8A-4147-A177-3AD203B41FA5}">
                      <a16:colId xmlns:a16="http://schemas.microsoft.com/office/drawing/2014/main" val="3030986349"/>
                    </a:ext>
                  </a:extLst>
                </a:gridCol>
                <a:gridCol w="771692">
                  <a:extLst>
                    <a:ext uri="{9D8B030D-6E8A-4147-A177-3AD203B41FA5}">
                      <a16:colId xmlns:a16="http://schemas.microsoft.com/office/drawing/2014/main" val="1360588185"/>
                    </a:ext>
                  </a:extLst>
                </a:gridCol>
              </a:tblGrid>
              <a:tr h="771692">
                <a:tc>
                  <a:txBody>
                    <a:bodyPr/>
                    <a:lstStyle/>
                    <a:p>
                      <a:pPr algn="ctr"/>
                      <a:r>
                        <a:rPr lang="en-GB" sz="2800" b="1" dirty="0">
                          <a:latin typeface="Century Gothic" panose="020B0502020202020204" pitchFamily="34" charset="0"/>
                        </a:rPr>
                        <a:t>1.</a:t>
                      </a:r>
                    </a:p>
                  </a:txBody>
                  <a:tcPr marL="98005" marR="98005"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16 – 9 </a:t>
                      </a:r>
                    </a:p>
                  </a:txBody>
                  <a:tcPr marL="98005" marR="98005" marT="98005" marB="98005"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&gt;</a:t>
                      </a:r>
                    </a:p>
                  </a:txBody>
                  <a:tcPr marL="98005" marR="98005" marT="98005" marB="98005" anchor="ctr">
                    <a:lnL w="12700" cap="flat" cmpd="sng" algn="ctr">
                      <a:no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rPr>
                        <a:t>B</a:t>
                      </a:r>
                    </a:p>
                  </a:txBody>
                  <a:tcPr marL="98005" marR="98005" marT="98005" marB="98005"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89209463"/>
                  </a:ext>
                </a:extLst>
              </a:tr>
              <a:tr h="588030">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solidFill>
                          <a:srgbClr val="FF0000"/>
                        </a:solidFill>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33517780"/>
                  </a:ext>
                </a:extLst>
              </a:tr>
              <a:tr h="771692">
                <a:tc>
                  <a:txBody>
                    <a:bodyPr/>
                    <a:lstStyle/>
                    <a:p>
                      <a:pPr algn="ctr"/>
                      <a:r>
                        <a:rPr lang="en-GB" sz="2800" b="1" dirty="0">
                          <a:latin typeface="Century Gothic" panose="020B0502020202020204" pitchFamily="34" charset="0"/>
                        </a:rPr>
                        <a:t>2.</a:t>
                      </a:r>
                    </a:p>
                  </a:txBody>
                  <a:tcPr marL="98005" marR="98005" marT="98005" marB="98005"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16 – 7 </a:t>
                      </a:r>
                    </a:p>
                  </a:txBody>
                  <a:tcPr marL="98005" marR="98005" marT="98005" marB="98005"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&lt;</a:t>
                      </a:r>
                    </a:p>
                  </a:txBody>
                  <a:tcPr marL="98005" marR="98005" marT="98005" marB="98005" anchor="ctr">
                    <a:lnL w="12700" cap="flat" cmpd="sng" algn="ctr">
                      <a:no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rPr>
                        <a:t>C</a:t>
                      </a:r>
                    </a:p>
                  </a:txBody>
                  <a:tcPr marL="98005" marR="98005" marT="98005" marB="98005"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11427274"/>
                  </a:ext>
                </a:extLst>
              </a:tr>
              <a:tr h="588030">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1" dirty="0">
                        <a:solidFill>
                          <a:srgbClr val="FF0000"/>
                        </a:solidFill>
                        <a:latin typeface="Century Gothic" panose="020B0502020202020204" pitchFamily="34" charset="0"/>
                      </a:endParaRPr>
                    </a:p>
                  </a:txBody>
                  <a:tcPr marL="98005" marR="98005" marT="98005" marB="9800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58473683"/>
                  </a:ext>
                </a:extLst>
              </a:tr>
              <a:tr h="771692">
                <a:tc>
                  <a:txBody>
                    <a:bodyPr/>
                    <a:lstStyle/>
                    <a:p>
                      <a:pPr algn="ctr"/>
                      <a:r>
                        <a:rPr lang="en-GB" sz="2800" b="1" dirty="0">
                          <a:latin typeface="Century Gothic" panose="020B0502020202020204" pitchFamily="34" charset="0"/>
                        </a:rPr>
                        <a:t>3.</a:t>
                      </a:r>
                    </a:p>
                  </a:txBody>
                  <a:tcPr marL="98005" marR="98005"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16 + 4</a:t>
                      </a:r>
                    </a:p>
                  </a:txBody>
                  <a:tcPr marL="98005" marR="98005" marT="98005" marB="98005"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a:t>
                      </a:r>
                    </a:p>
                  </a:txBody>
                  <a:tcPr marL="98005" marR="98005" marT="98005" marB="98005" anchor="ctr">
                    <a:lnL w="12700" cap="flat" cmpd="sng" algn="ctr">
                      <a:no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rPr>
                        <a:t>A</a:t>
                      </a:r>
                    </a:p>
                  </a:txBody>
                  <a:tcPr marL="98005" marR="98005" marT="98005" marB="98005"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89414059"/>
                  </a:ext>
                </a:extLst>
              </a:tr>
            </a:tbl>
          </a:graphicData>
        </a:graphic>
      </p:graphicFrame>
      <p:graphicFrame>
        <p:nvGraphicFramePr>
          <p:cNvPr id="10" name="Table 9">
            <a:extLst>
              <a:ext uri="{FF2B5EF4-FFF2-40B4-BE49-F238E27FC236}">
                <a16:creationId xmlns:a16="http://schemas.microsoft.com/office/drawing/2014/main" id="{A3CB5D6D-AB6C-4ECE-9E48-E5D86E83BAC6}"/>
              </a:ext>
            </a:extLst>
          </p:cNvPr>
          <p:cNvGraphicFramePr>
            <a:graphicFrameLocks noGrp="1"/>
          </p:cNvGraphicFramePr>
          <p:nvPr>
            <p:extLst/>
          </p:nvPr>
        </p:nvGraphicFramePr>
        <p:xfrm>
          <a:off x="665151" y="5365708"/>
          <a:ext cx="8123604" cy="885444"/>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1120713847"/>
                    </a:ext>
                  </a:extLst>
                </a:gridCol>
                <a:gridCol w="1960870">
                  <a:extLst>
                    <a:ext uri="{9D8B030D-6E8A-4147-A177-3AD203B41FA5}">
                      <a16:colId xmlns:a16="http://schemas.microsoft.com/office/drawing/2014/main" val="2838472876"/>
                    </a:ext>
                  </a:extLst>
                </a:gridCol>
                <a:gridCol w="746998">
                  <a:extLst>
                    <a:ext uri="{9D8B030D-6E8A-4147-A177-3AD203B41FA5}">
                      <a16:colId xmlns:a16="http://schemas.microsoft.com/office/drawing/2014/main" val="3350264124"/>
                    </a:ext>
                  </a:extLst>
                </a:gridCol>
                <a:gridCol w="1960870">
                  <a:extLst>
                    <a:ext uri="{9D8B030D-6E8A-4147-A177-3AD203B41FA5}">
                      <a16:colId xmlns:a16="http://schemas.microsoft.com/office/drawing/2014/main" val="4204508886"/>
                    </a:ext>
                  </a:extLst>
                </a:gridCol>
                <a:gridCol w="746998">
                  <a:extLst>
                    <a:ext uri="{9D8B030D-6E8A-4147-A177-3AD203B41FA5}">
                      <a16:colId xmlns:a16="http://schemas.microsoft.com/office/drawing/2014/main" val="2817951571"/>
                    </a:ext>
                  </a:extLst>
                </a:gridCol>
                <a:gridCol w="1960870">
                  <a:extLst>
                    <a:ext uri="{9D8B030D-6E8A-4147-A177-3AD203B41FA5}">
                      <a16:colId xmlns:a16="http://schemas.microsoft.com/office/drawing/2014/main" val="1311448846"/>
                    </a:ext>
                  </a:extLst>
                </a:gridCol>
              </a:tblGrid>
              <a:tr h="885444">
                <a:tc>
                  <a:txBody>
                    <a:bodyPr/>
                    <a:lstStyle/>
                    <a:p>
                      <a:pPr algn="ctr"/>
                      <a:r>
                        <a:rPr lang="en-GB" sz="2800" b="1" dirty="0">
                          <a:latin typeface="Century Gothic" panose="020B0502020202020204" pitchFamily="34" charset="0"/>
                        </a:rPr>
                        <a:t>A.</a:t>
                      </a: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800" b="1" dirty="0">
                          <a:latin typeface="Century Gothic" panose="020B0502020202020204" pitchFamily="34" charset="0"/>
                        </a:rPr>
                        <a:t>15 + 5</a:t>
                      </a: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B.</a:t>
                      </a: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2800" b="1" dirty="0">
                          <a:latin typeface="Century Gothic" panose="020B0502020202020204" pitchFamily="34" charset="0"/>
                        </a:rPr>
                        <a:t>16 – 10</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C.</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l"/>
                      <a:r>
                        <a:rPr lang="en-GB" sz="2800" b="1" dirty="0">
                          <a:latin typeface="Century Gothic" panose="020B0502020202020204" pitchFamily="34" charset="0"/>
                        </a:rPr>
                        <a:t>17 – 7</a:t>
                      </a: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71596832"/>
                  </a:ext>
                </a:extLst>
              </a:tr>
            </a:tbl>
          </a:graphicData>
        </a:graphic>
      </p:graphicFrame>
    </p:spTree>
    <p:extLst>
      <p:ext uri="{BB962C8B-B14F-4D97-AF65-F5344CB8AC3E}">
        <p14:creationId xmlns:p14="http://schemas.microsoft.com/office/powerpoint/2010/main" val="4116911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Varied Fluency 3</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Tick the statements that are true. Correct those that are false.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9" name="Table 8">
            <a:extLst>
              <a:ext uri="{FF2B5EF4-FFF2-40B4-BE49-F238E27FC236}">
                <a16:creationId xmlns:a16="http://schemas.microsoft.com/office/drawing/2014/main" id="{86CD3295-F665-42FB-82F9-A7508035E632}"/>
              </a:ext>
            </a:extLst>
          </p:cNvPr>
          <p:cNvGraphicFramePr>
            <a:graphicFrameLocks noGrp="1"/>
          </p:cNvGraphicFramePr>
          <p:nvPr>
            <p:extLst/>
          </p:nvPr>
        </p:nvGraphicFramePr>
        <p:xfrm>
          <a:off x="2774772" y="1516881"/>
          <a:ext cx="3594455" cy="4008973"/>
        </p:xfrm>
        <a:graphic>
          <a:graphicData uri="http://schemas.openxmlformats.org/drawingml/2006/table">
            <a:tbl>
              <a:tblPr firstRow="1" bandRow="1">
                <a:tableStyleId>{5940675A-B579-460E-94D1-54222C63F5DA}</a:tableStyleId>
              </a:tblPr>
              <a:tblGrid>
                <a:gridCol w="660749">
                  <a:extLst>
                    <a:ext uri="{9D8B030D-6E8A-4147-A177-3AD203B41FA5}">
                      <a16:colId xmlns:a16="http://schemas.microsoft.com/office/drawing/2014/main" val="3999840607"/>
                    </a:ext>
                  </a:extLst>
                </a:gridCol>
                <a:gridCol w="1147972">
                  <a:extLst>
                    <a:ext uri="{9D8B030D-6E8A-4147-A177-3AD203B41FA5}">
                      <a16:colId xmlns:a16="http://schemas.microsoft.com/office/drawing/2014/main" val="3258854286"/>
                    </a:ext>
                  </a:extLst>
                </a:gridCol>
                <a:gridCol w="637762">
                  <a:extLst>
                    <a:ext uri="{9D8B030D-6E8A-4147-A177-3AD203B41FA5}">
                      <a16:colId xmlns:a16="http://schemas.microsoft.com/office/drawing/2014/main" val="3030986349"/>
                    </a:ext>
                  </a:extLst>
                </a:gridCol>
                <a:gridCol w="1147972">
                  <a:extLst>
                    <a:ext uri="{9D8B030D-6E8A-4147-A177-3AD203B41FA5}">
                      <a16:colId xmlns:a16="http://schemas.microsoft.com/office/drawing/2014/main" val="3530628557"/>
                    </a:ext>
                  </a:extLst>
                </a:gridCol>
              </a:tblGrid>
              <a:tr h="637762">
                <a:tc>
                  <a:txBody>
                    <a:bodyPr/>
                    <a:lstStyle/>
                    <a:p>
                      <a:pPr algn="ctr"/>
                      <a:r>
                        <a:rPr lang="en-GB" sz="2500" b="1" dirty="0">
                          <a:latin typeface="Century Gothic" panose="020B0502020202020204" pitchFamily="34" charset="0"/>
                        </a:rPr>
                        <a:t>A.</a:t>
                      </a:r>
                    </a:p>
                  </a:txBody>
                  <a:tcPr marL="80995" marR="80995" marT="80995" marB="809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5 + 11</a:t>
                      </a:r>
                    </a:p>
                  </a:txBody>
                  <a:tcPr marL="80995" marR="80995" marT="80995" marB="80995"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&lt;</a:t>
                      </a:r>
                    </a:p>
                  </a:txBody>
                  <a:tcPr marL="80995" marR="80995" marT="80995" marB="809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 + 12</a:t>
                      </a:r>
                    </a:p>
                  </a:txBody>
                  <a:tcPr marL="80995" marR="80995" marT="80995" marB="80995"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89209463"/>
                  </a:ext>
                </a:extLst>
              </a:tr>
              <a:tr h="485975">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33517780"/>
                  </a:ext>
                </a:extLst>
              </a:tr>
              <a:tr h="637762">
                <a:tc>
                  <a:txBody>
                    <a:bodyPr/>
                    <a:lstStyle/>
                    <a:p>
                      <a:pPr algn="ctr"/>
                      <a:r>
                        <a:rPr lang="en-GB" sz="2500" b="1" dirty="0">
                          <a:latin typeface="Century Gothic" panose="020B0502020202020204" pitchFamily="34" charset="0"/>
                        </a:rPr>
                        <a:t>B.</a:t>
                      </a:r>
                    </a:p>
                  </a:txBody>
                  <a:tcPr marL="80995" marR="80995" marT="80995" marB="80995"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13 – 9 </a:t>
                      </a:r>
                    </a:p>
                  </a:txBody>
                  <a:tcPr marL="80995" marR="80995" marT="80995" marB="80995" anchor="ct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a:t>
                      </a:r>
                    </a:p>
                  </a:txBody>
                  <a:tcPr marL="80995" marR="80995" marT="80995" marB="809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14 – 9 </a:t>
                      </a:r>
                    </a:p>
                  </a:txBody>
                  <a:tcPr marL="80995" marR="80995" marT="80995" marB="80995" anchor="ct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11427274"/>
                  </a:ext>
                </a:extLst>
              </a:tr>
              <a:tr h="485975">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58473683"/>
                  </a:ext>
                </a:extLst>
              </a:tr>
              <a:tr h="637762">
                <a:tc>
                  <a:txBody>
                    <a:bodyPr/>
                    <a:lstStyle/>
                    <a:p>
                      <a:pPr algn="ctr"/>
                      <a:r>
                        <a:rPr lang="en-GB" sz="2500" b="1" dirty="0">
                          <a:latin typeface="Century Gothic" panose="020B0502020202020204" pitchFamily="34" charset="0"/>
                        </a:rPr>
                        <a:t>C.</a:t>
                      </a:r>
                    </a:p>
                  </a:txBody>
                  <a:tcPr marL="80995" marR="80995" marT="80995" marB="809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12 + 3</a:t>
                      </a:r>
                    </a:p>
                  </a:txBody>
                  <a:tcPr marL="80995" marR="80995" marT="80995" marB="80995"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&lt;</a:t>
                      </a:r>
                    </a:p>
                  </a:txBody>
                  <a:tcPr marL="80995" marR="80995" marT="80995" marB="809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12 + 2</a:t>
                      </a:r>
                    </a:p>
                  </a:txBody>
                  <a:tcPr marL="80995" marR="80995" marT="80995" marB="80995"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89414059"/>
                  </a:ext>
                </a:extLst>
              </a:tr>
              <a:tr h="485975">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10064313"/>
                  </a:ext>
                </a:extLst>
              </a:tr>
              <a:tr h="637762">
                <a:tc>
                  <a:txBody>
                    <a:bodyPr/>
                    <a:lstStyle/>
                    <a:p>
                      <a:pPr algn="ctr"/>
                      <a:r>
                        <a:rPr lang="en-GB" sz="2500" b="1" dirty="0">
                          <a:latin typeface="Century Gothic" panose="020B0502020202020204" pitchFamily="34" charset="0"/>
                        </a:rPr>
                        <a:t>D.</a:t>
                      </a:r>
                    </a:p>
                  </a:txBody>
                  <a:tcPr marL="80995" marR="80995" marT="80995" marB="809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15 – 5 </a:t>
                      </a:r>
                    </a:p>
                  </a:txBody>
                  <a:tcPr marL="80995" marR="80995" marT="80995" marB="80995"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a:t>
                      </a:r>
                    </a:p>
                  </a:txBody>
                  <a:tcPr marL="80995" marR="80995" marT="80995" marB="809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16 – 6 </a:t>
                      </a:r>
                    </a:p>
                  </a:txBody>
                  <a:tcPr marL="80995" marR="80995" marT="80995" marB="80995"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94345952"/>
                  </a:ext>
                </a:extLst>
              </a:tr>
            </a:tbl>
          </a:graphicData>
        </a:graphic>
      </p:graphicFrame>
    </p:spTree>
    <p:extLst>
      <p:ext uri="{BB962C8B-B14F-4D97-AF65-F5344CB8AC3E}">
        <p14:creationId xmlns:p14="http://schemas.microsoft.com/office/powerpoint/2010/main" val="25005901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Varied Fluency 3</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Tick the statements that are true. Correct those that are false.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9" name="Table 8">
            <a:extLst>
              <a:ext uri="{FF2B5EF4-FFF2-40B4-BE49-F238E27FC236}">
                <a16:creationId xmlns:a16="http://schemas.microsoft.com/office/drawing/2014/main" id="{86CD3295-F665-42FB-82F9-A7508035E632}"/>
              </a:ext>
            </a:extLst>
          </p:cNvPr>
          <p:cNvGraphicFramePr>
            <a:graphicFrameLocks noGrp="1"/>
          </p:cNvGraphicFramePr>
          <p:nvPr>
            <p:extLst/>
          </p:nvPr>
        </p:nvGraphicFramePr>
        <p:xfrm>
          <a:off x="2774772" y="1516881"/>
          <a:ext cx="3594455" cy="4008973"/>
        </p:xfrm>
        <a:graphic>
          <a:graphicData uri="http://schemas.openxmlformats.org/drawingml/2006/table">
            <a:tbl>
              <a:tblPr firstRow="1" bandRow="1">
                <a:tableStyleId>{5940675A-B579-460E-94D1-54222C63F5DA}</a:tableStyleId>
              </a:tblPr>
              <a:tblGrid>
                <a:gridCol w="660749">
                  <a:extLst>
                    <a:ext uri="{9D8B030D-6E8A-4147-A177-3AD203B41FA5}">
                      <a16:colId xmlns:a16="http://schemas.microsoft.com/office/drawing/2014/main" val="3999840607"/>
                    </a:ext>
                  </a:extLst>
                </a:gridCol>
                <a:gridCol w="1147972">
                  <a:extLst>
                    <a:ext uri="{9D8B030D-6E8A-4147-A177-3AD203B41FA5}">
                      <a16:colId xmlns:a16="http://schemas.microsoft.com/office/drawing/2014/main" val="3258854286"/>
                    </a:ext>
                  </a:extLst>
                </a:gridCol>
                <a:gridCol w="637762">
                  <a:extLst>
                    <a:ext uri="{9D8B030D-6E8A-4147-A177-3AD203B41FA5}">
                      <a16:colId xmlns:a16="http://schemas.microsoft.com/office/drawing/2014/main" val="3030986349"/>
                    </a:ext>
                  </a:extLst>
                </a:gridCol>
                <a:gridCol w="1147972">
                  <a:extLst>
                    <a:ext uri="{9D8B030D-6E8A-4147-A177-3AD203B41FA5}">
                      <a16:colId xmlns:a16="http://schemas.microsoft.com/office/drawing/2014/main" val="3530628557"/>
                    </a:ext>
                  </a:extLst>
                </a:gridCol>
              </a:tblGrid>
              <a:tr h="637762">
                <a:tc>
                  <a:txBody>
                    <a:bodyPr/>
                    <a:lstStyle/>
                    <a:p>
                      <a:pPr algn="ctr"/>
                      <a:r>
                        <a:rPr lang="en-GB" sz="2500" b="1" dirty="0">
                          <a:latin typeface="Century Gothic" panose="020B0502020202020204" pitchFamily="34" charset="0"/>
                        </a:rPr>
                        <a:t>A.</a:t>
                      </a:r>
                    </a:p>
                  </a:txBody>
                  <a:tcPr marL="80995" marR="80995" marT="80995" marB="809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5 + 11</a:t>
                      </a:r>
                    </a:p>
                  </a:txBody>
                  <a:tcPr marL="80995" marR="80995" marT="80995" marB="80995"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&lt;</a:t>
                      </a:r>
                    </a:p>
                  </a:txBody>
                  <a:tcPr marL="80995" marR="80995" marT="80995" marB="809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 + 12</a:t>
                      </a:r>
                    </a:p>
                  </a:txBody>
                  <a:tcPr marL="80995" marR="80995" marT="80995" marB="80995"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89209463"/>
                  </a:ext>
                </a:extLst>
              </a:tr>
              <a:tr h="485975">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33517780"/>
                  </a:ext>
                </a:extLst>
              </a:tr>
              <a:tr h="637762">
                <a:tc>
                  <a:txBody>
                    <a:bodyPr/>
                    <a:lstStyle/>
                    <a:p>
                      <a:pPr algn="ctr"/>
                      <a:r>
                        <a:rPr lang="en-GB" sz="2500" b="1" dirty="0">
                          <a:latin typeface="Century Gothic" panose="020B0502020202020204" pitchFamily="34" charset="0"/>
                        </a:rPr>
                        <a:t>B.</a:t>
                      </a:r>
                    </a:p>
                  </a:txBody>
                  <a:tcPr marL="80995" marR="80995" marT="80995" marB="80995"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13 – 9 </a:t>
                      </a:r>
                    </a:p>
                  </a:txBody>
                  <a:tcPr marL="80995" marR="80995" marT="80995" marB="80995" anchor="ctr">
                    <a:lnL w="12700" cmpd="sng">
                      <a:noFill/>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rgbClr val="FF0000"/>
                          </a:solidFill>
                          <a:latin typeface="Century Gothic" panose="020B0502020202020204" pitchFamily="34" charset="0"/>
                        </a:rPr>
                        <a:t>&lt;</a:t>
                      </a:r>
                    </a:p>
                  </a:txBody>
                  <a:tcPr marL="80995" marR="80995" marT="80995" marB="80995"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14 – 9 </a:t>
                      </a:r>
                    </a:p>
                  </a:txBody>
                  <a:tcPr marL="80995" marR="80995" marT="80995" marB="80995" anchor="ctr">
                    <a:lnL w="12700" cap="flat" cmpd="sng" algn="ctr">
                      <a:solidFill>
                        <a:srgbClr val="FF0000"/>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11427274"/>
                  </a:ext>
                </a:extLst>
              </a:tr>
              <a:tr h="485975">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58473683"/>
                  </a:ext>
                </a:extLst>
              </a:tr>
              <a:tr h="637762">
                <a:tc>
                  <a:txBody>
                    <a:bodyPr/>
                    <a:lstStyle/>
                    <a:p>
                      <a:pPr algn="ctr"/>
                      <a:r>
                        <a:rPr lang="en-GB" sz="2500" b="1" dirty="0">
                          <a:latin typeface="Century Gothic" panose="020B0502020202020204" pitchFamily="34" charset="0"/>
                        </a:rPr>
                        <a:t>C.</a:t>
                      </a:r>
                    </a:p>
                  </a:txBody>
                  <a:tcPr marL="80995" marR="80995" marT="80995" marB="809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12 + 3</a:t>
                      </a:r>
                    </a:p>
                  </a:txBody>
                  <a:tcPr marL="80995" marR="80995" marT="80995" marB="80995"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solidFill>
                            <a:srgbClr val="FF0000"/>
                          </a:solidFill>
                          <a:latin typeface="Century Gothic" panose="020B0502020202020204" pitchFamily="34" charset="0"/>
                        </a:rPr>
                        <a:t>&gt;</a:t>
                      </a:r>
                    </a:p>
                  </a:txBody>
                  <a:tcPr marL="80995" marR="80995" marT="80995" marB="80995"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12 + 2</a:t>
                      </a:r>
                    </a:p>
                  </a:txBody>
                  <a:tcPr marL="80995" marR="80995" marT="80995" marB="80995" anchor="ctr">
                    <a:lnL w="12700"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89414059"/>
                  </a:ext>
                </a:extLst>
              </a:tr>
              <a:tr h="485975">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80995" marR="80995" marT="80995" marB="809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10064313"/>
                  </a:ext>
                </a:extLst>
              </a:tr>
              <a:tr h="637762">
                <a:tc>
                  <a:txBody>
                    <a:bodyPr/>
                    <a:lstStyle/>
                    <a:p>
                      <a:pPr algn="ctr"/>
                      <a:r>
                        <a:rPr lang="en-GB" sz="2500" b="1" dirty="0">
                          <a:latin typeface="Century Gothic" panose="020B0502020202020204" pitchFamily="34" charset="0"/>
                        </a:rPr>
                        <a:t>D.</a:t>
                      </a:r>
                    </a:p>
                  </a:txBody>
                  <a:tcPr marL="80995" marR="80995" marT="80995" marB="809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15 – 5 </a:t>
                      </a:r>
                    </a:p>
                  </a:txBody>
                  <a:tcPr marL="80995" marR="80995" marT="80995" marB="80995"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dirty="0">
                          <a:latin typeface="Century Gothic" panose="020B0502020202020204" pitchFamily="34" charset="0"/>
                        </a:rPr>
                        <a:t>=</a:t>
                      </a:r>
                    </a:p>
                  </a:txBody>
                  <a:tcPr marL="80995" marR="80995" marT="80995" marB="8099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16 – 6 </a:t>
                      </a:r>
                    </a:p>
                  </a:txBody>
                  <a:tcPr marL="80995" marR="80995" marT="80995" marB="80995"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94345952"/>
                  </a:ext>
                </a:extLst>
              </a:tr>
            </a:tbl>
          </a:graphicData>
        </a:graphic>
      </p:graphicFrame>
      <p:sp>
        <p:nvSpPr>
          <p:cNvPr id="2" name="Rectangle 1">
            <a:extLst>
              <a:ext uri="{FF2B5EF4-FFF2-40B4-BE49-F238E27FC236}">
                <a16:creationId xmlns:a16="http://schemas.microsoft.com/office/drawing/2014/main" id="{B94B4D13-BE7E-4D47-B643-121259205C05}"/>
              </a:ext>
            </a:extLst>
          </p:cNvPr>
          <p:cNvSpPr/>
          <p:nvPr/>
        </p:nvSpPr>
        <p:spPr>
          <a:xfrm>
            <a:off x="6369227" y="1516881"/>
            <a:ext cx="530915" cy="646331"/>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t-BR" sz="36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a:t>
            </a: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155E8DD-824E-456C-9E7B-809D7F735397}"/>
              </a:ext>
            </a:extLst>
          </p:cNvPr>
          <p:cNvSpPr/>
          <p:nvPr/>
        </p:nvSpPr>
        <p:spPr>
          <a:xfrm>
            <a:off x="6369226" y="4941865"/>
            <a:ext cx="530915" cy="646331"/>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pt-BR" sz="36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a:t>
            </a: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4683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Problem Solving 1</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Use the digit cards to find all of the possible combinations that will make this statement correct.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10" name="Table 9">
            <a:extLst>
              <a:ext uri="{FF2B5EF4-FFF2-40B4-BE49-F238E27FC236}">
                <a16:creationId xmlns:a16="http://schemas.microsoft.com/office/drawing/2014/main" id="{FB480DC5-3658-47A3-A1F7-9E25BC138194}"/>
              </a:ext>
            </a:extLst>
          </p:cNvPr>
          <p:cNvGraphicFramePr>
            <a:graphicFrameLocks noGrp="1"/>
          </p:cNvGraphicFramePr>
          <p:nvPr>
            <p:extLst/>
          </p:nvPr>
        </p:nvGraphicFramePr>
        <p:xfrm>
          <a:off x="1124854" y="3673015"/>
          <a:ext cx="6894292" cy="828000"/>
        </p:xfrm>
        <a:graphic>
          <a:graphicData uri="http://schemas.openxmlformats.org/drawingml/2006/table">
            <a:tbl>
              <a:tblPr firstRow="1" bandRow="1">
                <a:tableStyleId>{5940675A-B579-460E-94D1-54222C63F5DA}</a:tableStyleId>
              </a:tblPr>
              <a:tblGrid>
                <a:gridCol w="827314">
                  <a:extLst>
                    <a:ext uri="{9D8B030D-6E8A-4147-A177-3AD203B41FA5}">
                      <a16:colId xmlns:a16="http://schemas.microsoft.com/office/drawing/2014/main" val="2997715645"/>
                    </a:ext>
                  </a:extLst>
                </a:gridCol>
                <a:gridCol w="183849">
                  <a:extLst>
                    <a:ext uri="{9D8B030D-6E8A-4147-A177-3AD203B41FA5}">
                      <a16:colId xmlns:a16="http://schemas.microsoft.com/office/drawing/2014/main" val="4159839552"/>
                    </a:ext>
                  </a:extLst>
                </a:gridCol>
                <a:gridCol w="827314">
                  <a:extLst>
                    <a:ext uri="{9D8B030D-6E8A-4147-A177-3AD203B41FA5}">
                      <a16:colId xmlns:a16="http://schemas.microsoft.com/office/drawing/2014/main" val="3763073415"/>
                    </a:ext>
                  </a:extLst>
                </a:gridCol>
                <a:gridCol w="183849">
                  <a:extLst>
                    <a:ext uri="{9D8B030D-6E8A-4147-A177-3AD203B41FA5}">
                      <a16:colId xmlns:a16="http://schemas.microsoft.com/office/drawing/2014/main" val="1597302871"/>
                    </a:ext>
                  </a:extLst>
                </a:gridCol>
                <a:gridCol w="827314">
                  <a:extLst>
                    <a:ext uri="{9D8B030D-6E8A-4147-A177-3AD203B41FA5}">
                      <a16:colId xmlns:a16="http://schemas.microsoft.com/office/drawing/2014/main" val="2712483429"/>
                    </a:ext>
                  </a:extLst>
                </a:gridCol>
                <a:gridCol w="183849">
                  <a:extLst>
                    <a:ext uri="{9D8B030D-6E8A-4147-A177-3AD203B41FA5}">
                      <a16:colId xmlns:a16="http://schemas.microsoft.com/office/drawing/2014/main" val="490161150"/>
                    </a:ext>
                  </a:extLst>
                </a:gridCol>
                <a:gridCol w="827314">
                  <a:extLst>
                    <a:ext uri="{9D8B030D-6E8A-4147-A177-3AD203B41FA5}">
                      <a16:colId xmlns:a16="http://schemas.microsoft.com/office/drawing/2014/main" val="2401357553"/>
                    </a:ext>
                  </a:extLst>
                </a:gridCol>
                <a:gridCol w="183849">
                  <a:extLst>
                    <a:ext uri="{9D8B030D-6E8A-4147-A177-3AD203B41FA5}">
                      <a16:colId xmlns:a16="http://schemas.microsoft.com/office/drawing/2014/main" val="4209495057"/>
                    </a:ext>
                  </a:extLst>
                </a:gridCol>
                <a:gridCol w="827314">
                  <a:extLst>
                    <a:ext uri="{9D8B030D-6E8A-4147-A177-3AD203B41FA5}">
                      <a16:colId xmlns:a16="http://schemas.microsoft.com/office/drawing/2014/main" val="866189351"/>
                    </a:ext>
                  </a:extLst>
                </a:gridCol>
                <a:gridCol w="183849">
                  <a:extLst>
                    <a:ext uri="{9D8B030D-6E8A-4147-A177-3AD203B41FA5}">
                      <a16:colId xmlns:a16="http://schemas.microsoft.com/office/drawing/2014/main" val="4173014151"/>
                    </a:ext>
                  </a:extLst>
                </a:gridCol>
                <a:gridCol w="827314">
                  <a:extLst>
                    <a:ext uri="{9D8B030D-6E8A-4147-A177-3AD203B41FA5}">
                      <a16:colId xmlns:a16="http://schemas.microsoft.com/office/drawing/2014/main" val="1754281482"/>
                    </a:ext>
                  </a:extLst>
                </a:gridCol>
                <a:gridCol w="183849">
                  <a:extLst>
                    <a:ext uri="{9D8B030D-6E8A-4147-A177-3AD203B41FA5}">
                      <a16:colId xmlns:a16="http://schemas.microsoft.com/office/drawing/2014/main" val="2823211591"/>
                    </a:ext>
                  </a:extLst>
                </a:gridCol>
                <a:gridCol w="827314">
                  <a:extLst>
                    <a:ext uri="{9D8B030D-6E8A-4147-A177-3AD203B41FA5}">
                      <a16:colId xmlns:a16="http://schemas.microsoft.com/office/drawing/2014/main" val="447703336"/>
                    </a:ext>
                  </a:extLst>
                </a:gridCol>
              </a:tblGrid>
              <a:tr h="828000">
                <a:tc>
                  <a:txBody>
                    <a:bodyPr/>
                    <a:lstStyle/>
                    <a:p>
                      <a:pPr algn="ctr"/>
                      <a:r>
                        <a:rPr lang="en-GB" sz="3900" b="1" dirty="0">
                          <a:latin typeface="Century Gothic" panose="020B0502020202020204" pitchFamily="34" charset="0"/>
                        </a:rPr>
                        <a:t>0</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1</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1</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3</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4</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5</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6</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2332456"/>
                  </a:ext>
                </a:extLst>
              </a:tr>
            </a:tbl>
          </a:graphicData>
        </a:graphic>
      </p:graphicFrame>
      <p:graphicFrame>
        <p:nvGraphicFramePr>
          <p:cNvPr id="11" name="Table 10">
            <a:extLst>
              <a:ext uri="{FF2B5EF4-FFF2-40B4-BE49-F238E27FC236}">
                <a16:creationId xmlns:a16="http://schemas.microsoft.com/office/drawing/2014/main" id="{54868AA6-20D2-42C8-ABFF-9BED6F5F0084}"/>
              </a:ext>
            </a:extLst>
          </p:cNvPr>
          <p:cNvGraphicFramePr>
            <a:graphicFrameLocks noGrp="1"/>
          </p:cNvGraphicFramePr>
          <p:nvPr>
            <p:extLst/>
          </p:nvPr>
        </p:nvGraphicFramePr>
        <p:xfrm>
          <a:off x="1296000" y="2030004"/>
          <a:ext cx="6552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924318085"/>
                    </a:ext>
                  </a:extLst>
                </a:gridCol>
                <a:gridCol w="720000">
                  <a:extLst>
                    <a:ext uri="{9D8B030D-6E8A-4147-A177-3AD203B41FA5}">
                      <a16:colId xmlns:a16="http://schemas.microsoft.com/office/drawing/2014/main" val="1607734230"/>
                    </a:ext>
                  </a:extLst>
                </a:gridCol>
                <a:gridCol w="720000">
                  <a:extLst>
                    <a:ext uri="{9D8B030D-6E8A-4147-A177-3AD203B41FA5}">
                      <a16:colId xmlns:a16="http://schemas.microsoft.com/office/drawing/2014/main" val="3188673615"/>
                    </a:ext>
                  </a:extLst>
                </a:gridCol>
                <a:gridCol w="720000">
                  <a:extLst>
                    <a:ext uri="{9D8B030D-6E8A-4147-A177-3AD203B41FA5}">
                      <a16:colId xmlns:a16="http://schemas.microsoft.com/office/drawing/2014/main" val="156479106"/>
                    </a:ext>
                  </a:extLst>
                </a:gridCol>
                <a:gridCol w="720000">
                  <a:extLst>
                    <a:ext uri="{9D8B030D-6E8A-4147-A177-3AD203B41FA5}">
                      <a16:colId xmlns:a16="http://schemas.microsoft.com/office/drawing/2014/main" val="4100258720"/>
                    </a:ext>
                  </a:extLst>
                </a:gridCol>
                <a:gridCol w="720000">
                  <a:extLst>
                    <a:ext uri="{9D8B030D-6E8A-4147-A177-3AD203B41FA5}">
                      <a16:colId xmlns:a16="http://schemas.microsoft.com/office/drawing/2014/main" val="33132313"/>
                    </a:ext>
                  </a:extLst>
                </a:gridCol>
                <a:gridCol w="72000">
                  <a:extLst>
                    <a:ext uri="{9D8B030D-6E8A-4147-A177-3AD203B41FA5}">
                      <a16:colId xmlns:a16="http://schemas.microsoft.com/office/drawing/2014/main" val="2930386761"/>
                    </a:ext>
                  </a:extLst>
                </a:gridCol>
                <a:gridCol w="720000">
                  <a:extLst>
                    <a:ext uri="{9D8B030D-6E8A-4147-A177-3AD203B41FA5}">
                      <a16:colId xmlns:a16="http://schemas.microsoft.com/office/drawing/2014/main" val="862324425"/>
                    </a:ext>
                  </a:extLst>
                </a:gridCol>
                <a:gridCol w="720000">
                  <a:extLst>
                    <a:ext uri="{9D8B030D-6E8A-4147-A177-3AD203B41FA5}">
                      <a16:colId xmlns:a16="http://schemas.microsoft.com/office/drawing/2014/main" val="3355823890"/>
                    </a:ext>
                  </a:extLst>
                </a:gridCol>
                <a:gridCol w="720000">
                  <a:extLst>
                    <a:ext uri="{9D8B030D-6E8A-4147-A177-3AD203B41FA5}">
                      <a16:colId xmlns:a16="http://schemas.microsoft.com/office/drawing/2014/main" val="569187787"/>
                    </a:ext>
                  </a:extLst>
                </a:gridCol>
              </a:tblGrid>
              <a:tr h="720000">
                <a:tc>
                  <a:txBody>
                    <a:bodyPr/>
                    <a:lstStyle/>
                    <a:p>
                      <a:pPr algn="ctr"/>
                      <a:r>
                        <a:rPr lang="en-GB" sz="3200" b="1" dirty="0">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a:t>
                      </a: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solidFill>
                            <a:schemeClr val="tx1"/>
                          </a:solidFill>
                          <a:latin typeface="Century Gothic" panose="020B0502020202020204" pitchFamily="34" charset="0"/>
                        </a:rPr>
                        <a:t>–</a:t>
                      </a:r>
                      <a:endParaRPr lang="en-GB" sz="32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52069012"/>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Problem Solving 1</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Use the digit cards to find all of the possible combinations that will make this statement correct.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Various answers, for example: 16 – 3, 14 – 1, 13 – 0</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9" name="Table 8">
            <a:extLst>
              <a:ext uri="{FF2B5EF4-FFF2-40B4-BE49-F238E27FC236}">
                <a16:creationId xmlns:a16="http://schemas.microsoft.com/office/drawing/2014/main" id="{65166872-9F83-4093-A66E-70AD37F36DB8}"/>
              </a:ext>
            </a:extLst>
          </p:cNvPr>
          <p:cNvGraphicFramePr>
            <a:graphicFrameLocks noGrp="1"/>
          </p:cNvGraphicFramePr>
          <p:nvPr>
            <p:extLst/>
          </p:nvPr>
        </p:nvGraphicFramePr>
        <p:xfrm>
          <a:off x="1124854" y="3673015"/>
          <a:ext cx="6894292" cy="828000"/>
        </p:xfrm>
        <a:graphic>
          <a:graphicData uri="http://schemas.openxmlformats.org/drawingml/2006/table">
            <a:tbl>
              <a:tblPr firstRow="1" bandRow="1">
                <a:tableStyleId>{5940675A-B579-460E-94D1-54222C63F5DA}</a:tableStyleId>
              </a:tblPr>
              <a:tblGrid>
                <a:gridCol w="827314">
                  <a:extLst>
                    <a:ext uri="{9D8B030D-6E8A-4147-A177-3AD203B41FA5}">
                      <a16:colId xmlns:a16="http://schemas.microsoft.com/office/drawing/2014/main" val="2997715645"/>
                    </a:ext>
                  </a:extLst>
                </a:gridCol>
                <a:gridCol w="183849">
                  <a:extLst>
                    <a:ext uri="{9D8B030D-6E8A-4147-A177-3AD203B41FA5}">
                      <a16:colId xmlns:a16="http://schemas.microsoft.com/office/drawing/2014/main" val="4159839552"/>
                    </a:ext>
                  </a:extLst>
                </a:gridCol>
                <a:gridCol w="827314">
                  <a:extLst>
                    <a:ext uri="{9D8B030D-6E8A-4147-A177-3AD203B41FA5}">
                      <a16:colId xmlns:a16="http://schemas.microsoft.com/office/drawing/2014/main" val="3763073415"/>
                    </a:ext>
                  </a:extLst>
                </a:gridCol>
                <a:gridCol w="183849">
                  <a:extLst>
                    <a:ext uri="{9D8B030D-6E8A-4147-A177-3AD203B41FA5}">
                      <a16:colId xmlns:a16="http://schemas.microsoft.com/office/drawing/2014/main" val="1597302871"/>
                    </a:ext>
                  </a:extLst>
                </a:gridCol>
                <a:gridCol w="827314">
                  <a:extLst>
                    <a:ext uri="{9D8B030D-6E8A-4147-A177-3AD203B41FA5}">
                      <a16:colId xmlns:a16="http://schemas.microsoft.com/office/drawing/2014/main" val="2712483429"/>
                    </a:ext>
                  </a:extLst>
                </a:gridCol>
                <a:gridCol w="183849">
                  <a:extLst>
                    <a:ext uri="{9D8B030D-6E8A-4147-A177-3AD203B41FA5}">
                      <a16:colId xmlns:a16="http://schemas.microsoft.com/office/drawing/2014/main" val="490161150"/>
                    </a:ext>
                  </a:extLst>
                </a:gridCol>
                <a:gridCol w="827314">
                  <a:extLst>
                    <a:ext uri="{9D8B030D-6E8A-4147-A177-3AD203B41FA5}">
                      <a16:colId xmlns:a16="http://schemas.microsoft.com/office/drawing/2014/main" val="2401357553"/>
                    </a:ext>
                  </a:extLst>
                </a:gridCol>
                <a:gridCol w="183849">
                  <a:extLst>
                    <a:ext uri="{9D8B030D-6E8A-4147-A177-3AD203B41FA5}">
                      <a16:colId xmlns:a16="http://schemas.microsoft.com/office/drawing/2014/main" val="4209495057"/>
                    </a:ext>
                  </a:extLst>
                </a:gridCol>
                <a:gridCol w="827314">
                  <a:extLst>
                    <a:ext uri="{9D8B030D-6E8A-4147-A177-3AD203B41FA5}">
                      <a16:colId xmlns:a16="http://schemas.microsoft.com/office/drawing/2014/main" val="866189351"/>
                    </a:ext>
                  </a:extLst>
                </a:gridCol>
                <a:gridCol w="183849">
                  <a:extLst>
                    <a:ext uri="{9D8B030D-6E8A-4147-A177-3AD203B41FA5}">
                      <a16:colId xmlns:a16="http://schemas.microsoft.com/office/drawing/2014/main" val="4173014151"/>
                    </a:ext>
                  </a:extLst>
                </a:gridCol>
                <a:gridCol w="827314">
                  <a:extLst>
                    <a:ext uri="{9D8B030D-6E8A-4147-A177-3AD203B41FA5}">
                      <a16:colId xmlns:a16="http://schemas.microsoft.com/office/drawing/2014/main" val="1754281482"/>
                    </a:ext>
                  </a:extLst>
                </a:gridCol>
                <a:gridCol w="183849">
                  <a:extLst>
                    <a:ext uri="{9D8B030D-6E8A-4147-A177-3AD203B41FA5}">
                      <a16:colId xmlns:a16="http://schemas.microsoft.com/office/drawing/2014/main" val="2823211591"/>
                    </a:ext>
                  </a:extLst>
                </a:gridCol>
                <a:gridCol w="827314">
                  <a:extLst>
                    <a:ext uri="{9D8B030D-6E8A-4147-A177-3AD203B41FA5}">
                      <a16:colId xmlns:a16="http://schemas.microsoft.com/office/drawing/2014/main" val="447703336"/>
                    </a:ext>
                  </a:extLst>
                </a:gridCol>
              </a:tblGrid>
              <a:tr h="828000">
                <a:tc>
                  <a:txBody>
                    <a:bodyPr/>
                    <a:lstStyle/>
                    <a:p>
                      <a:pPr algn="ctr"/>
                      <a:r>
                        <a:rPr lang="en-GB" sz="3900" b="1" dirty="0">
                          <a:latin typeface="Century Gothic" panose="020B0502020202020204" pitchFamily="34" charset="0"/>
                        </a:rPr>
                        <a:t>0</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1</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1</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3</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4</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5</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900" b="1" dirty="0">
                        <a:latin typeface="Century Gothic" panose="020B0502020202020204" pitchFamily="34" charset="0"/>
                      </a:endParaRP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900" b="1" dirty="0">
                          <a:latin typeface="Century Gothic" panose="020B0502020202020204" pitchFamily="34" charset="0"/>
                        </a:rPr>
                        <a:t>6</a:t>
                      </a:r>
                    </a:p>
                  </a:txBody>
                  <a:tcPr marL="0" marR="0" marT="0" marB="0" anchor="ctr">
                    <a:lnL w="28575" cap="flat" cmpd="sng" algn="ctr">
                      <a:solidFill>
                        <a:schemeClr val="accent5"/>
                      </a:solidFill>
                      <a:prstDash val="solid"/>
                      <a:round/>
                      <a:headEnd type="none" w="med" len="med"/>
                      <a:tailEnd type="none" w="med" len="med"/>
                    </a:lnL>
                    <a:lnR w="28575" cap="flat" cmpd="sng" algn="ctr">
                      <a:solidFill>
                        <a:schemeClr val="accent5"/>
                      </a:solidFill>
                      <a:prstDash val="solid"/>
                      <a:round/>
                      <a:headEnd type="none" w="med" len="med"/>
                      <a:tailEnd type="none" w="med" len="med"/>
                    </a:lnR>
                    <a:lnT w="28575" cap="flat" cmpd="sng" algn="ctr">
                      <a:solidFill>
                        <a:schemeClr val="accent5"/>
                      </a:solidFill>
                      <a:prstDash val="solid"/>
                      <a:round/>
                      <a:headEnd type="none" w="med" len="med"/>
                      <a:tailEnd type="none" w="med" len="med"/>
                    </a:lnT>
                    <a:lnB w="28575" cap="flat" cmpd="sng" algn="ctr">
                      <a:solidFill>
                        <a:schemeClr val="accent5"/>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2332456"/>
                  </a:ext>
                </a:extLst>
              </a:tr>
            </a:tbl>
          </a:graphicData>
        </a:graphic>
      </p:graphicFrame>
      <p:graphicFrame>
        <p:nvGraphicFramePr>
          <p:cNvPr id="2" name="Table 1">
            <a:extLst>
              <a:ext uri="{FF2B5EF4-FFF2-40B4-BE49-F238E27FC236}">
                <a16:creationId xmlns:a16="http://schemas.microsoft.com/office/drawing/2014/main" id="{A45BAC43-3147-405E-8C41-616BC68D200D}"/>
              </a:ext>
            </a:extLst>
          </p:cNvPr>
          <p:cNvGraphicFramePr>
            <a:graphicFrameLocks noGrp="1"/>
          </p:cNvGraphicFramePr>
          <p:nvPr>
            <p:extLst/>
          </p:nvPr>
        </p:nvGraphicFramePr>
        <p:xfrm>
          <a:off x="1296000" y="2030004"/>
          <a:ext cx="6552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924318085"/>
                    </a:ext>
                  </a:extLst>
                </a:gridCol>
                <a:gridCol w="720000">
                  <a:extLst>
                    <a:ext uri="{9D8B030D-6E8A-4147-A177-3AD203B41FA5}">
                      <a16:colId xmlns:a16="http://schemas.microsoft.com/office/drawing/2014/main" val="1607734230"/>
                    </a:ext>
                  </a:extLst>
                </a:gridCol>
                <a:gridCol w="720000">
                  <a:extLst>
                    <a:ext uri="{9D8B030D-6E8A-4147-A177-3AD203B41FA5}">
                      <a16:colId xmlns:a16="http://schemas.microsoft.com/office/drawing/2014/main" val="3188673615"/>
                    </a:ext>
                  </a:extLst>
                </a:gridCol>
                <a:gridCol w="720000">
                  <a:extLst>
                    <a:ext uri="{9D8B030D-6E8A-4147-A177-3AD203B41FA5}">
                      <a16:colId xmlns:a16="http://schemas.microsoft.com/office/drawing/2014/main" val="156479106"/>
                    </a:ext>
                  </a:extLst>
                </a:gridCol>
                <a:gridCol w="720000">
                  <a:extLst>
                    <a:ext uri="{9D8B030D-6E8A-4147-A177-3AD203B41FA5}">
                      <a16:colId xmlns:a16="http://schemas.microsoft.com/office/drawing/2014/main" val="4100258720"/>
                    </a:ext>
                  </a:extLst>
                </a:gridCol>
                <a:gridCol w="720000">
                  <a:extLst>
                    <a:ext uri="{9D8B030D-6E8A-4147-A177-3AD203B41FA5}">
                      <a16:colId xmlns:a16="http://schemas.microsoft.com/office/drawing/2014/main" val="33132313"/>
                    </a:ext>
                  </a:extLst>
                </a:gridCol>
                <a:gridCol w="72000">
                  <a:extLst>
                    <a:ext uri="{9D8B030D-6E8A-4147-A177-3AD203B41FA5}">
                      <a16:colId xmlns:a16="http://schemas.microsoft.com/office/drawing/2014/main" val="2930386761"/>
                    </a:ext>
                  </a:extLst>
                </a:gridCol>
                <a:gridCol w="720000">
                  <a:extLst>
                    <a:ext uri="{9D8B030D-6E8A-4147-A177-3AD203B41FA5}">
                      <a16:colId xmlns:a16="http://schemas.microsoft.com/office/drawing/2014/main" val="862324425"/>
                    </a:ext>
                  </a:extLst>
                </a:gridCol>
                <a:gridCol w="720000">
                  <a:extLst>
                    <a:ext uri="{9D8B030D-6E8A-4147-A177-3AD203B41FA5}">
                      <a16:colId xmlns:a16="http://schemas.microsoft.com/office/drawing/2014/main" val="3355823890"/>
                    </a:ext>
                  </a:extLst>
                </a:gridCol>
                <a:gridCol w="720000">
                  <a:extLst>
                    <a:ext uri="{9D8B030D-6E8A-4147-A177-3AD203B41FA5}">
                      <a16:colId xmlns:a16="http://schemas.microsoft.com/office/drawing/2014/main" val="569187787"/>
                    </a:ext>
                  </a:extLst>
                </a:gridCol>
              </a:tblGrid>
              <a:tr h="720000">
                <a:tc>
                  <a:txBody>
                    <a:bodyPr/>
                    <a:lstStyle/>
                    <a:p>
                      <a:pPr algn="ctr"/>
                      <a:r>
                        <a:rPr lang="en-GB" sz="3200" b="1" dirty="0">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a:t>
                      </a: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200" b="1" dirty="0">
                          <a:solidFill>
                            <a:schemeClr val="tx1"/>
                          </a:solidFill>
                          <a:latin typeface="Century Gothic" panose="020B0502020202020204" pitchFamily="34" charset="0"/>
                        </a:rPr>
                        <a:t>–</a:t>
                      </a:r>
                      <a:endParaRPr lang="en-GB" sz="32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52069012"/>
                  </a:ext>
                </a:extLst>
              </a:tr>
            </a:tbl>
          </a:graphicData>
        </a:graphic>
      </p:graphicFrame>
    </p:spTree>
    <p:extLst>
      <p:ext uri="{BB962C8B-B14F-4D97-AF65-F5344CB8AC3E}">
        <p14:creationId xmlns:p14="http://schemas.microsoft.com/office/powerpoint/2010/main" val="2582569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pic>
        <p:nvPicPr>
          <p:cNvPr id="10" name="Picture 9">
            <a:extLst>
              <a:ext uri="{FF2B5EF4-FFF2-40B4-BE49-F238E27FC236}">
                <a16:creationId xmlns:a16="http://schemas.microsoft.com/office/drawing/2014/main" id="{9D21F39F-1522-4737-B7A9-09D1DDF7CEB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A53D72D6-344E-406D-ADBF-3649DB0203B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Reasoning 1</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Zahra says,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Is she correct? Convince me.</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2" name="Speech Bubble: Rectangle with Corners Rounded 11">
            <a:extLst>
              <a:ext uri="{FF2B5EF4-FFF2-40B4-BE49-F238E27FC236}">
                <a16:creationId xmlns:a16="http://schemas.microsoft.com/office/drawing/2014/main" id="{A5EFAD50-BC34-4FD8-BAA3-DF9C53C5E76D}"/>
              </a:ext>
            </a:extLst>
          </p:cNvPr>
          <p:cNvSpPr/>
          <p:nvPr/>
        </p:nvSpPr>
        <p:spPr>
          <a:xfrm>
            <a:off x="3988019" y="1764024"/>
            <a:ext cx="3619789" cy="1631489"/>
          </a:xfrm>
          <a:prstGeom prst="wedgeRoundRectCallout">
            <a:avLst>
              <a:gd name="adj1" fmla="val -61046"/>
              <a:gd name="adj2" fmla="val 2836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2 + 16 = 3 + 16</a:t>
            </a: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pic>
        <p:nvPicPr>
          <p:cNvPr id="10" name="Picture 9">
            <a:extLst>
              <a:ext uri="{FF2B5EF4-FFF2-40B4-BE49-F238E27FC236}">
                <a16:creationId xmlns:a16="http://schemas.microsoft.com/office/drawing/2014/main" id="{9D21F39F-1522-4737-B7A9-09D1DDF7CEB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A53D72D6-344E-406D-ADBF-3649DB0203B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Reasoning 1</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Zahra says,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Is she correct? Convince me.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Zahra is incorrect because…</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2" name="Speech Bubble: Rectangle with Corners Rounded 11">
            <a:extLst>
              <a:ext uri="{FF2B5EF4-FFF2-40B4-BE49-F238E27FC236}">
                <a16:creationId xmlns:a16="http://schemas.microsoft.com/office/drawing/2014/main" id="{A5EFAD50-BC34-4FD8-BAA3-DF9C53C5E76D}"/>
              </a:ext>
            </a:extLst>
          </p:cNvPr>
          <p:cNvSpPr/>
          <p:nvPr/>
        </p:nvSpPr>
        <p:spPr>
          <a:xfrm>
            <a:off x="3988019" y="1764024"/>
            <a:ext cx="3619789" cy="1631489"/>
          </a:xfrm>
          <a:prstGeom prst="wedgeRoundRectCallout">
            <a:avLst>
              <a:gd name="adj1" fmla="val -61046"/>
              <a:gd name="adj2" fmla="val 2836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2 + 16 = 3 + 16</a:t>
            </a:r>
          </a:p>
        </p:txBody>
      </p:sp>
    </p:spTree>
    <p:extLst>
      <p:ext uri="{BB962C8B-B14F-4D97-AF65-F5344CB8AC3E}">
        <p14:creationId xmlns:p14="http://schemas.microsoft.com/office/powerpoint/2010/main" val="1132475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pic>
        <p:nvPicPr>
          <p:cNvPr id="10" name="Picture 9">
            <a:extLst>
              <a:ext uri="{FF2B5EF4-FFF2-40B4-BE49-F238E27FC236}">
                <a16:creationId xmlns:a16="http://schemas.microsoft.com/office/drawing/2014/main" id="{9D21F39F-1522-4737-B7A9-09D1DDF7CEB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A53D72D6-344E-406D-ADBF-3649DB0203B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Reasoning 1</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Zahra says,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Is she correct? Convince me.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Zahra is incorrect because 2 + 16 = 18 and 3 + 16 = 19.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This means that 2 + 16 &lt; 3 + 16.</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2" name="Speech Bubble: Rectangle with Corners Rounded 11">
            <a:extLst>
              <a:ext uri="{FF2B5EF4-FFF2-40B4-BE49-F238E27FC236}">
                <a16:creationId xmlns:a16="http://schemas.microsoft.com/office/drawing/2014/main" id="{A5EFAD50-BC34-4FD8-BAA3-DF9C53C5E76D}"/>
              </a:ext>
            </a:extLst>
          </p:cNvPr>
          <p:cNvSpPr/>
          <p:nvPr/>
        </p:nvSpPr>
        <p:spPr>
          <a:xfrm>
            <a:off x="3988019" y="1764024"/>
            <a:ext cx="3619789" cy="1631489"/>
          </a:xfrm>
          <a:prstGeom prst="wedgeRoundRectCallout">
            <a:avLst>
              <a:gd name="adj1" fmla="val -61046"/>
              <a:gd name="adj2" fmla="val 2836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2 + 16 = 3 + 16</a:t>
            </a:r>
          </a:p>
        </p:txBody>
      </p:sp>
    </p:spTree>
    <p:extLst>
      <p:ext uri="{BB962C8B-B14F-4D97-AF65-F5344CB8AC3E}">
        <p14:creationId xmlns:p14="http://schemas.microsoft.com/office/powerpoint/2010/main" val="1223385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Problem Solving 2</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These digit cards have been placed incorrectly.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Rearrange them to make the statement correct. </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6" name="Table 5">
            <a:extLst>
              <a:ext uri="{FF2B5EF4-FFF2-40B4-BE49-F238E27FC236}">
                <a16:creationId xmlns:a16="http://schemas.microsoft.com/office/drawing/2014/main" id="{B96D841A-C5FB-4AD2-A97E-5B8429BA9950}"/>
              </a:ext>
            </a:extLst>
          </p:cNvPr>
          <p:cNvGraphicFramePr>
            <a:graphicFrameLocks noGrp="1"/>
          </p:cNvGraphicFramePr>
          <p:nvPr>
            <p:extLst/>
          </p:nvPr>
        </p:nvGraphicFramePr>
        <p:xfrm>
          <a:off x="1403006" y="2759729"/>
          <a:ext cx="6337989" cy="1275940"/>
        </p:xfrm>
        <a:graphic>
          <a:graphicData uri="http://schemas.openxmlformats.org/drawingml/2006/table">
            <a:tbl>
              <a:tblPr firstRow="1" bandRow="1">
                <a:tableStyleId>{5C22544A-7EE6-4342-B048-85BDC9FD1C3A}</a:tableStyleId>
              </a:tblPr>
              <a:tblGrid>
                <a:gridCol w="905427">
                  <a:extLst>
                    <a:ext uri="{9D8B030D-6E8A-4147-A177-3AD203B41FA5}">
                      <a16:colId xmlns:a16="http://schemas.microsoft.com/office/drawing/2014/main" val="4107226573"/>
                    </a:ext>
                  </a:extLst>
                </a:gridCol>
                <a:gridCol w="905427">
                  <a:extLst>
                    <a:ext uri="{9D8B030D-6E8A-4147-A177-3AD203B41FA5}">
                      <a16:colId xmlns:a16="http://schemas.microsoft.com/office/drawing/2014/main" val="2132373995"/>
                    </a:ext>
                  </a:extLst>
                </a:gridCol>
                <a:gridCol w="905427">
                  <a:extLst>
                    <a:ext uri="{9D8B030D-6E8A-4147-A177-3AD203B41FA5}">
                      <a16:colId xmlns:a16="http://schemas.microsoft.com/office/drawing/2014/main" val="2472487943"/>
                    </a:ext>
                  </a:extLst>
                </a:gridCol>
                <a:gridCol w="905427">
                  <a:extLst>
                    <a:ext uri="{9D8B030D-6E8A-4147-A177-3AD203B41FA5}">
                      <a16:colId xmlns:a16="http://schemas.microsoft.com/office/drawing/2014/main" val="226112931"/>
                    </a:ext>
                  </a:extLst>
                </a:gridCol>
                <a:gridCol w="905427">
                  <a:extLst>
                    <a:ext uri="{9D8B030D-6E8A-4147-A177-3AD203B41FA5}">
                      <a16:colId xmlns:a16="http://schemas.microsoft.com/office/drawing/2014/main" val="1769025991"/>
                    </a:ext>
                  </a:extLst>
                </a:gridCol>
                <a:gridCol w="905427">
                  <a:extLst>
                    <a:ext uri="{9D8B030D-6E8A-4147-A177-3AD203B41FA5}">
                      <a16:colId xmlns:a16="http://schemas.microsoft.com/office/drawing/2014/main" val="1782801985"/>
                    </a:ext>
                  </a:extLst>
                </a:gridCol>
                <a:gridCol w="905427">
                  <a:extLst>
                    <a:ext uri="{9D8B030D-6E8A-4147-A177-3AD203B41FA5}">
                      <a16:colId xmlns:a16="http://schemas.microsoft.com/office/drawing/2014/main" val="920010152"/>
                    </a:ext>
                  </a:extLst>
                </a:gridCol>
              </a:tblGrid>
              <a:tr h="1275940">
                <a:tc>
                  <a:txBody>
                    <a:bodyPr/>
                    <a:lstStyle/>
                    <a:p>
                      <a:pPr algn="ctr"/>
                      <a:r>
                        <a:rPr lang="en-GB" sz="4000" dirty="0">
                          <a:solidFill>
                            <a:schemeClr val="tx1"/>
                          </a:solidFill>
                          <a:latin typeface="Century Gothic" panose="020B0502020202020204" pitchFamily="34" charset="0"/>
                        </a:rPr>
                        <a:t>5</a:t>
                      </a:r>
                    </a:p>
                  </a:txBody>
                  <a:tcPr marL="0" marR="0" marT="0" marB="0"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Century Gothic" panose="020B0502020202020204" pitchFamily="34" charset="0"/>
                        </a:rPr>
                        <a:t>+</a:t>
                      </a:r>
                    </a:p>
                  </a:txBody>
                  <a:tcPr marL="0" marR="0" marT="0" marB="0"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dirty="0">
                          <a:solidFill>
                            <a:schemeClr val="tx1"/>
                          </a:solidFill>
                          <a:latin typeface="Century Gothic" panose="020B0502020202020204" pitchFamily="34" charset="0"/>
                        </a:rPr>
                        <a:t>9</a:t>
                      </a:r>
                    </a:p>
                  </a:txBody>
                  <a:tcPr marL="0" marR="0" marT="0" marB="0"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Century Gothic" panose="020B0502020202020204" pitchFamily="34" charset="0"/>
                        </a:rPr>
                        <a:t>&gt;</a:t>
                      </a:r>
                    </a:p>
                  </a:txBody>
                  <a:tcPr marL="0" marR="0" marT="0" marB="0"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dirty="0">
                          <a:solidFill>
                            <a:schemeClr val="tx1"/>
                          </a:solidFill>
                          <a:latin typeface="Century Gothic" panose="020B0502020202020204" pitchFamily="34" charset="0"/>
                        </a:rPr>
                        <a:t>4</a:t>
                      </a:r>
                    </a:p>
                  </a:txBody>
                  <a:tcPr marL="0" marR="0" marT="0" marB="0"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Century Gothic" panose="020B0502020202020204" pitchFamily="34" charset="0"/>
                        </a:rPr>
                        <a:t>+</a:t>
                      </a:r>
                    </a:p>
                  </a:txBody>
                  <a:tcPr marL="0" marR="0" marT="0" marB="0"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dirty="0">
                          <a:solidFill>
                            <a:schemeClr val="tx1"/>
                          </a:solidFill>
                          <a:latin typeface="Century Gothic" panose="020B0502020202020204" pitchFamily="34" charset="0"/>
                        </a:rPr>
                        <a:t>10</a:t>
                      </a:r>
                    </a:p>
                  </a:txBody>
                  <a:tcPr marL="0" marR="0" marT="0" marB="0"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92787510"/>
                  </a:ext>
                </a:extLst>
              </a:tr>
            </a:tbl>
          </a:graphicData>
        </a:graphic>
      </p:graphicFrame>
    </p:spTree>
    <p:extLst>
      <p:ext uri="{BB962C8B-B14F-4D97-AF65-F5344CB8AC3E}">
        <p14:creationId xmlns:p14="http://schemas.microsoft.com/office/powerpoint/2010/main" val="579270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Problem Solving 2</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These digit cards have been placed incorrectly.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Rearrange them to make the statement correct.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Various answers, for example: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5 + 10 &gt; 4 + 9;  10 + 9 &gt; 5 + 4</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6" name="Table 5">
            <a:extLst>
              <a:ext uri="{FF2B5EF4-FFF2-40B4-BE49-F238E27FC236}">
                <a16:creationId xmlns:a16="http://schemas.microsoft.com/office/drawing/2014/main" id="{B96D841A-C5FB-4AD2-A97E-5B8429BA9950}"/>
              </a:ext>
            </a:extLst>
          </p:cNvPr>
          <p:cNvGraphicFramePr>
            <a:graphicFrameLocks noGrp="1"/>
          </p:cNvGraphicFramePr>
          <p:nvPr>
            <p:extLst/>
          </p:nvPr>
        </p:nvGraphicFramePr>
        <p:xfrm>
          <a:off x="1403006" y="2759729"/>
          <a:ext cx="6337989" cy="1275940"/>
        </p:xfrm>
        <a:graphic>
          <a:graphicData uri="http://schemas.openxmlformats.org/drawingml/2006/table">
            <a:tbl>
              <a:tblPr firstRow="1" bandRow="1">
                <a:tableStyleId>{5C22544A-7EE6-4342-B048-85BDC9FD1C3A}</a:tableStyleId>
              </a:tblPr>
              <a:tblGrid>
                <a:gridCol w="905427">
                  <a:extLst>
                    <a:ext uri="{9D8B030D-6E8A-4147-A177-3AD203B41FA5}">
                      <a16:colId xmlns:a16="http://schemas.microsoft.com/office/drawing/2014/main" val="4107226573"/>
                    </a:ext>
                  </a:extLst>
                </a:gridCol>
                <a:gridCol w="905427">
                  <a:extLst>
                    <a:ext uri="{9D8B030D-6E8A-4147-A177-3AD203B41FA5}">
                      <a16:colId xmlns:a16="http://schemas.microsoft.com/office/drawing/2014/main" val="2132373995"/>
                    </a:ext>
                  </a:extLst>
                </a:gridCol>
                <a:gridCol w="905427">
                  <a:extLst>
                    <a:ext uri="{9D8B030D-6E8A-4147-A177-3AD203B41FA5}">
                      <a16:colId xmlns:a16="http://schemas.microsoft.com/office/drawing/2014/main" val="2472487943"/>
                    </a:ext>
                  </a:extLst>
                </a:gridCol>
                <a:gridCol w="905427">
                  <a:extLst>
                    <a:ext uri="{9D8B030D-6E8A-4147-A177-3AD203B41FA5}">
                      <a16:colId xmlns:a16="http://schemas.microsoft.com/office/drawing/2014/main" val="226112931"/>
                    </a:ext>
                  </a:extLst>
                </a:gridCol>
                <a:gridCol w="905427">
                  <a:extLst>
                    <a:ext uri="{9D8B030D-6E8A-4147-A177-3AD203B41FA5}">
                      <a16:colId xmlns:a16="http://schemas.microsoft.com/office/drawing/2014/main" val="1769025991"/>
                    </a:ext>
                  </a:extLst>
                </a:gridCol>
                <a:gridCol w="905427">
                  <a:extLst>
                    <a:ext uri="{9D8B030D-6E8A-4147-A177-3AD203B41FA5}">
                      <a16:colId xmlns:a16="http://schemas.microsoft.com/office/drawing/2014/main" val="1782801985"/>
                    </a:ext>
                  </a:extLst>
                </a:gridCol>
                <a:gridCol w="905427">
                  <a:extLst>
                    <a:ext uri="{9D8B030D-6E8A-4147-A177-3AD203B41FA5}">
                      <a16:colId xmlns:a16="http://schemas.microsoft.com/office/drawing/2014/main" val="920010152"/>
                    </a:ext>
                  </a:extLst>
                </a:gridCol>
              </a:tblGrid>
              <a:tr h="1275940">
                <a:tc>
                  <a:txBody>
                    <a:bodyPr/>
                    <a:lstStyle/>
                    <a:p>
                      <a:pPr algn="ctr"/>
                      <a:r>
                        <a:rPr lang="en-GB" sz="4000"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dirty="0">
                          <a:solidFill>
                            <a:srgbClr val="FF0000"/>
                          </a:solidFill>
                          <a:latin typeface="Century Gothic" panose="020B0502020202020204" pitchFamily="34" charset="0"/>
                        </a:rPr>
                        <a:t>10</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Century Gothic" panose="020B0502020202020204" pitchFamily="34" charset="0"/>
                        </a:rPr>
                        <a:t>&gt;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dirty="0">
                          <a:solidFill>
                            <a:srgbClr val="FF0000"/>
                          </a:solidFill>
                          <a:latin typeface="Century Gothic" panose="020B0502020202020204" pitchFamily="34" charset="0"/>
                        </a:rPr>
                        <a:t>4</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92787510"/>
                  </a:ext>
                </a:extLst>
              </a:tr>
            </a:tbl>
          </a:graphicData>
        </a:graphic>
      </p:graphicFrame>
    </p:spTree>
    <p:extLst>
      <p:ext uri="{BB962C8B-B14F-4D97-AF65-F5344CB8AC3E}">
        <p14:creationId xmlns:p14="http://schemas.microsoft.com/office/powerpoint/2010/main" val="1492269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68C38D3-EEF4-4788-ABC6-48A78463A802}"/>
              </a:ext>
            </a:extLst>
          </p:cNvPr>
          <p:cNvPicPr>
            <a:picLocks noGrp="1" noChangeAspect="1"/>
          </p:cNvPicPr>
          <p:nvPr>
            <p:ph idx="1"/>
          </p:nvPr>
        </p:nvPicPr>
        <p:blipFill>
          <a:blip r:embed="rId2"/>
          <a:stretch>
            <a:fillRect/>
          </a:stretch>
        </p:blipFill>
        <p:spPr>
          <a:xfrm>
            <a:off x="2328999" y="1825625"/>
            <a:ext cx="4486002" cy="4351338"/>
          </a:xfrm>
          <a:prstGeom prst="rect">
            <a:avLst/>
          </a:prstGeom>
        </p:spPr>
      </p:pic>
    </p:spTree>
    <p:extLst>
      <p:ext uri="{BB962C8B-B14F-4D97-AF65-F5344CB8AC3E}">
        <p14:creationId xmlns:p14="http://schemas.microsoft.com/office/powerpoint/2010/main" val="21342073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F6E25-C10B-47B5-87EE-D9107469F991}"/>
              </a:ext>
            </a:extLst>
          </p:cNvPr>
          <p:cNvSpPr>
            <a:spLocks noGrp="1"/>
          </p:cNvSpPr>
          <p:nvPr>
            <p:ph type="title"/>
          </p:nvPr>
        </p:nvSpPr>
        <p:spPr>
          <a:xfrm>
            <a:off x="628650" y="681037"/>
            <a:ext cx="7886700" cy="1325563"/>
          </a:xfrm>
        </p:spPr>
        <p:txBody>
          <a:bodyPr>
            <a:normAutofit fontScale="90000"/>
          </a:bodyPr>
          <a:lstStyle/>
          <a:p>
            <a:r>
              <a:rPr lang="en-GB" dirty="0"/>
              <a:t>Spelling </a:t>
            </a:r>
            <a:br>
              <a:rPr lang="en-GB" dirty="0"/>
            </a:br>
            <a:r>
              <a:rPr lang="en-GB" dirty="0"/>
              <a:t>Apostrophes for contracted forms </a:t>
            </a:r>
            <a:br>
              <a:rPr lang="en-GB" dirty="0"/>
            </a:br>
            <a:endParaRPr lang="en-GB" dirty="0"/>
          </a:p>
        </p:txBody>
      </p:sp>
      <p:sp>
        <p:nvSpPr>
          <p:cNvPr id="3" name="Content Placeholder 2">
            <a:extLst>
              <a:ext uri="{FF2B5EF4-FFF2-40B4-BE49-F238E27FC236}">
                <a16:creationId xmlns:a16="http://schemas.microsoft.com/office/drawing/2014/main" id="{7A2B7C72-2DE6-4BDE-BA87-F432E9ADF6A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046036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D4C5B18F-AE2D-4D88-B67A-0DCC028B693A}"/>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Shortened Words</a:t>
            </a:r>
          </a:p>
        </p:txBody>
      </p:sp>
      <p:sp>
        <p:nvSpPr>
          <p:cNvPr id="7" name="Rectangle: Rounded Corners 6">
            <a:extLst>
              <a:ext uri="{FF2B5EF4-FFF2-40B4-BE49-F238E27FC236}">
                <a16:creationId xmlns:a16="http://schemas.microsoft.com/office/drawing/2014/main" id="{276E631B-3A39-47F4-A9D5-33D4CAE8287E}"/>
              </a:ext>
            </a:extLst>
          </p:cNvPr>
          <p:cNvSpPr/>
          <p:nvPr/>
        </p:nvSpPr>
        <p:spPr>
          <a:xfrm>
            <a:off x="755650" y="1387475"/>
            <a:ext cx="6456363" cy="863600"/>
          </a:xfrm>
          <a:prstGeom prst="roundRect">
            <a:avLst>
              <a:gd name="adj" fmla="val 19660"/>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Sometimes, we join two words together to make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them shorter. </a:t>
            </a:r>
          </a:p>
        </p:txBody>
      </p:sp>
      <p:sp>
        <p:nvSpPr>
          <p:cNvPr id="10" name="Rectangle: Rounded Corners 9">
            <a:extLst>
              <a:ext uri="{FF2B5EF4-FFF2-40B4-BE49-F238E27FC236}">
                <a16:creationId xmlns:a16="http://schemas.microsoft.com/office/drawing/2014/main" id="{F0082C35-816D-494A-B357-76ABFF3C6967}"/>
              </a:ext>
            </a:extLst>
          </p:cNvPr>
          <p:cNvSpPr/>
          <p:nvPr/>
        </p:nvSpPr>
        <p:spPr>
          <a:xfrm>
            <a:off x="755650" y="2525713"/>
            <a:ext cx="6456363" cy="865187"/>
          </a:xfrm>
          <a:prstGeom prst="roundRect">
            <a:avLst>
              <a:gd name="adj" fmla="val 19660"/>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We call these contractions. </a:t>
            </a:r>
          </a:p>
        </p:txBody>
      </p:sp>
      <p:sp>
        <p:nvSpPr>
          <p:cNvPr id="11" name="Rectangle: Rounded Corners 10">
            <a:extLst>
              <a:ext uri="{FF2B5EF4-FFF2-40B4-BE49-F238E27FC236}">
                <a16:creationId xmlns:a16="http://schemas.microsoft.com/office/drawing/2014/main" id="{D3F25445-B334-4FF6-B355-A50F4FCFE5F0}"/>
              </a:ext>
            </a:extLst>
          </p:cNvPr>
          <p:cNvSpPr/>
          <p:nvPr/>
        </p:nvSpPr>
        <p:spPr>
          <a:xfrm>
            <a:off x="755650" y="3663950"/>
            <a:ext cx="6456363" cy="865188"/>
          </a:xfrm>
          <a:prstGeom prst="roundRect">
            <a:avLst>
              <a:gd name="adj" fmla="val 19660"/>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In today’s lesson, we will learn some rules for using contractions correctly. </a:t>
            </a:r>
          </a:p>
        </p:txBody>
      </p:sp>
      <p:pic>
        <p:nvPicPr>
          <p:cNvPr id="9222" name="Picture 7">
            <a:extLst>
              <a:ext uri="{FF2B5EF4-FFF2-40B4-BE49-F238E27FC236}">
                <a16:creationId xmlns:a16="http://schemas.microsoft.com/office/drawing/2014/main" id="{5371A888-D496-4648-921E-C104704E2AA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70588" y="1320800"/>
            <a:ext cx="2482850"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AC255286-998D-445D-97E5-4D836E230B35}"/>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I am</a:t>
            </a:r>
          </a:p>
        </p:txBody>
      </p:sp>
      <p:sp>
        <p:nvSpPr>
          <p:cNvPr id="7" name="Rectangle: Rounded Corners 6">
            <a:extLst>
              <a:ext uri="{FF2B5EF4-FFF2-40B4-BE49-F238E27FC236}">
                <a16:creationId xmlns:a16="http://schemas.microsoft.com/office/drawing/2014/main" id="{B396ECC3-6B9C-4B04-B94D-8D3E83E057CD}"/>
              </a:ext>
            </a:extLst>
          </p:cNvPr>
          <p:cNvSpPr/>
          <p:nvPr/>
        </p:nvSpPr>
        <p:spPr>
          <a:xfrm>
            <a:off x="1446213" y="1387475"/>
            <a:ext cx="6207125"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‘I’ is one of the words in the contraction, the ‘I’ must be a capital letter.</a:t>
            </a:r>
          </a:p>
        </p:txBody>
      </p:sp>
      <p:sp>
        <p:nvSpPr>
          <p:cNvPr id="10" name="Rectangle: Rounded Corners 9">
            <a:extLst>
              <a:ext uri="{FF2B5EF4-FFF2-40B4-BE49-F238E27FC236}">
                <a16:creationId xmlns:a16="http://schemas.microsoft.com/office/drawing/2014/main" id="{4EE408A3-EDE1-435A-B37E-9A268847957E}"/>
              </a:ext>
            </a:extLst>
          </p:cNvPr>
          <p:cNvSpPr/>
          <p:nvPr/>
        </p:nvSpPr>
        <p:spPr>
          <a:xfrm>
            <a:off x="1446213" y="2251075"/>
            <a:ext cx="6207125" cy="865188"/>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When shortening ‘am’ with ‘I’, remove the ‘a’ and replace it with an apostrophe. </a:t>
            </a:r>
          </a:p>
        </p:txBody>
      </p:sp>
      <p:sp>
        <p:nvSpPr>
          <p:cNvPr id="13" name="I'm">
            <a:extLst>
              <a:ext uri="{FF2B5EF4-FFF2-40B4-BE49-F238E27FC236}">
                <a16:creationId xmlns:a16="http://schemas.microsoft.com/office/drawing/2014/main" id="{B68D369B-389B-4310-9D3B-BC092D6149C9}"/>
              </a:ext>
            </a:extLst>
          </p:cNvPr>
          <p:cNvSpPr/>
          <p:nvPr/>
        </p:nvSpPr>
        <p:spPr>
          <a:xfrm>
            <a:off x="3602038" y="5232400"/>
            <a:ext cx="1939925" cy="779463"/>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1C1C1C"/>
                </a:solidFill>
                <a:effectLst/>
                <a:uLnTx/>
                <a:uFillTx/>
                <a:latin typeface="Twinkl"/>
                <a:ea typeface="+mn-ea"/>
                <a:cs typeface="+mn-cs"/>
              </a:rPr>
              <a:t>I’m</a:t>
            </a:r>
          </a:p>
        </p:txBody>
      </p:sp>
      <p:sp>
        <p:nvSpPr>
          <p:cNvPr id="12" name="I am (blue)">
            <a:extLst>
              <a:ext uri="{FF2B5EF4-FFF2-40B4-BE49-F238E27FC236}">
                <a16:creationId xmlns:a16="http://schemas.microsoft.com/office/drawing/2014/main" id="{E090E325-EC4F-46FB-93AD-998EB8A7A92D}"/>
              </a:ext>
            </a:extLst>
          </p:cNvPr>
          <p:cNvSpPr/>
          <p:nvPr/>
        </p:nvSpPr>
        <p:spPr>
          <a:xfrm>
            <a:off x="3602038" y="3463925"/>
            <a:ext cx="1939925" cy="779463"/>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1C1C1C"/>
                </a:solidFill>
                <a:effectLst/>
                <a:uLnTx/>
                <a:uFillTx/>
                <a:latin typeface="Twinkl"/>
                <a:ea typeface="+mn-ea"/>
                <a:cs typeface="+mn-cs"/>
              </a:rPr>
              <a:t>I </a:t>
            </a:r>
            <a:r>
              <a:rPr kumimoji="0" lang="en-GB" sz="3600" b="0" i="0" u="none" strike="noStrike" kern="1200" cap="none" spc="0" normalizeH="0" baseline="0" noProof="0" dirty="0">
                <a:ln>
                  <a:noFill/>
                </a:ln>
                <a:solidFill>
                  <a:srgbClr val="00A7E6"/>
                </a:solidFill>
                <a:effectLst/>
                <a:uLnTx/>
                <a:uFillTx/>
                <a:latin typeface="Twinkl"/>
                <a:ea typeface="+mn-ea"/>
                <a:cs typeface="+mn-cs"/>
              </a:rPr>
              <a:t>a</a:t>
            </a:r>
            <a:r>
              <a:rPr kumimoji="0" lang="en-GB" sz="3600" b="0" i="0" u="none" strike="noStrike" kern="1200" cap="none" spc="0" normalizeH="0" baseline="0" noProof="0" dirty="0">
                <a:ln>
                  <a:noFill/>
                </a:ln>
                <a:solidFill>
                  <a:srgbClr val="1C1C1C"/>
                </a:solidFill>
                <a:effectLst/>
                <a:uLnTx/>
                <a:uFillTx/>
                <a:latin typeface="Twinkl"/>
                <a:ea typeface="+mn-ea"/>
                <a:cs typeface="+mn-cs"/>
              </a:rPr>
              <a:t>m</a:t>
            </a:r>
          </a:p>
        </p:txBody>
      </p:sp>
      <p:sp>
        <p:nvSpPr>
          <p:cNvPr id="9" name="I am">
            <a:extLst>
              <a:ext uri="{FF2B5EF4-FFF2-40B4-BE49-F238E27FC236}">
                <a16:creationId xmlns:a16="http://schemas.microsoft.com/office/drawing/2014/main" id="{97AFCD62-4505-425A-9C72-183400A0054E}"/>
              </a:ext>
            </a:extLst>
          </p:cNvPr>
          <p:cNvSpPr/>
          <p:nvPr/>
        </p:nvSpPr>
        <p:spPr>
          <a:xfrm>
            <a:off x="3602038" y="3463925"/>
            <a:ext cx="1939925" cy="779463"/>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1C1C1C"/>
                </a:solidFill>
                <a:effectLst/>
                <a:uLnTx/>
                <a:uFillTx/>
                <a:latin typeface="Twinkl"/>
                <a:ea typeface="+mn-ea"/>
                <a:cs typeface="+mn-cs"/>
              </a:rPr>
              <a:t>I am</a:t>
            </a:r>
          </a:p>
        </p:txBody>
      </p:sp>
      <p:sp>
        <p:nvSpPr>
          <p:cNvPr id="11" name="Rectangle: Rounded Corners 10">
            <a:extLst>
              <a:ext uri="{FF2B5EF4-FFF2-40B4-BE49-F238E27FC236}">
                <a16:creationId xmlns:a16="http://schemas.microsoft.com/office/drawing/2014/main" id="{64369918-31F6-45D5-A049-A2954C65D354}"/>
              </a:ext>
            </a:extLst>
          </p:cNvPr>
          <p:cNvSpPr/>
          <p:nvPr/>
        </p:nvSpPr>
        <p:spPr>
          <a:xfrm>
            <a:off x="3652838" y="4459288"/>
            <a:ext cx="1838325" cy="563562"/>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srgbClr val="1C1C1C"/>
                </a:solidFill>
                <a:effectLst/>
                <a:uLnTx/>
                <a:uFillTx/>
                <a:latin typeface="Twinkl"/>
                <a:ea typeface="+mn-ea"/>
                <a:cs typeface="+mn-cs"/>
              </a:rPr>
              <a: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C89FE2D8-E875-4ABE-B7E8-3D042AC7C281}"/>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Are</a:t>
            </a:r>
          </a:p>
        </p:txBody>
      </p:sp>
      <p:sp>
        <p:nvSpPr>
          <p:cNvPr id="7" name="Rectangle: Rounded Corners 6">
            <a:extLst>
              <a:ext uri="{FF2B5EF4-FFF2-40B4-BE49-F238E27FC236}">
                <a16:creationId xmlns:a16="http://schemas.microsoft.com/office/drawing/2014/main" id="{5E395B55-19C1-47A2-960A-14053DFEAAA8}"/>
              </a:ext>
            </a:extLst>
          </p:cNvPr>
          <p:cNvSpPr/>
          <p:nvPr/>
        </p:nvSpPr>
        <p:spPr>
          <a:xfrm>
            <a:off x="1446213" y="1387475"/>
            <a:ext cx="6207125"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‘are’ is one of the words in the contraction, remove the ‘a’ and replace it with an apostrophe. </a:t>
            </a:r>
          </a:p>
        </p:txBody>
      </p:sp>
      <p:sp>
        <p:nvSpPr>
          <p:cNvPr id="13" name="I'm">
            <a:extLst>
              <a:ext uri="{FF2B5EF4-FFF2-40B4-BE49-F238E27FC236}">
                <a16:creationId xmlns:a16="http://schemas.microsoft.com/office/drawing/2014/main" id="{9CF6DB36-1AA0-4E95-954A-3548BBB479CC}"/>
              </a:ext>
            </a:extLst>
          </p:cNvPr>
          <p:cNvSpPr/>
          <p:nvPr/>
        </p:nvSpPr>
        <p:spPr>
          <a:xfrm>
            <a:off x="3602038" y="4491038"/>
            <a:ext cx="193992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you’re</a:t>
            </a:r>
          </a:p>
        </p:txBody>
      </p:sp>
      <p:sp>
        <p:nvSpPr>
          <p:cNvPr id="12" name="you are blue">
            <a:extLst>
              <a:ext uri="{FF2B5EF4-FFF2-40B4-BE49-F238E27FC236}">
                <a16:creationId xmlns:a16="http://schemas.microsoft.com/office/drawing/2014/main" id="{7070D480-A12F-47C3-8F67-1766B978C98F}"/>
              </a:ext>
            </a:extLst>
          </p:cNvPr>
          <p:cNvSpPr/>
          <p:nvPr/>
        </p:nvSpPr>
        <p:spPr>
          <a:xfrm>
            <a:off x="3602038" y="2722563"/>
            <a:ext cx="193992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you </a:t>
            </a:r>
            <a:r>
              <a:rPr kumimoji="0" lang="en-GB" sz="3200" b="0" i="0" u="none" strike="noStrike" kern="1200" cap="none" spc="0" normalizeH="0" baseline="0" noProof="0" dirty="0">
                <a:ln>
                  <a:noFill/>
                </a:ln>
                <a:solidFill>
                  <a:srgbClr val="00A7E6"/>
                </a:solidFill>
                <a:effectLst/>
                <a:uLnTx/>
                <a:uFillTx/>
                <a:latin typeface="Twinkl"/>
                <a:ea typeface="+mn-ea"/>
                <a:cs typeface="+mn-cs"/>
              </a:rPr>
              <a:t>a</a:t>
            </a:r>
            <a:r>
              <a:rPr kumimoji="0" lang="en-GB" sz="3200" b="0" i="0" u="none" strike="noStrike" kern="1200" cap="none" spc="0" normalizeH="0" baseline="0" noProof="0" dirty="0">
                <a:ln>
                  <a:noFill/>
                </a:ln>
                <a:solidFill>
                  <a:srgbClr val="1C1C1C"/>
                </a:solidFill>
                <a:effectLst/>
                <a:uLnTx/>
                <a:uFillTx/>
                <a:latin typeface="Twinkl"/>
                <a:ea typeface="+mn-ea"/>
                <a:cs typeface="+mn-cs"/>
              </a:rPr>
              <a:t>re</a:t>
            </a:r>
          </a:p>
        </p:txBody>
      </p:sp>
      <p:sp>
        <p:nvSpPr>
          <p:cNvPr id="11" name="Rectangle: Rounded Corners 10">
            <a:extLst>
              <a:ext uri="{FF2B5EF4-FFF2-40B4-BE49-F238E27FC236}">
                <a16:creationId xmlns:a16="http://schemas.microsoft.com/office/drawing/2014/main" id="{39E935E9-C811-4926-BE8B-4FD050ACA16C}"/>
              </a:ext>
            </a:extLst>
          </p:cNvPr>
          <p:cNvSpPr/>
          <p:nvPr/>
        </p:nvSpPr>
        <p:spPr>
          <a:xfrm>
            <a:off x="3652838" y="3717925"/>
            <a:ext cx="1838325" cy="5619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4" name="I'm">
            <a:extLst>
              <a:ext uri="{FF2B5EF4-FFF2-40B4-BE49-F238E27FC236}">
                <a16:creationId xmlns:a16="http://schemas.microsoft.com/office/drawing/2014/main" id="{DBAA6303-1634-4177-9C46-0D0778981BDC}"/>
              </a:ext>
            </a:extLst>
          </p:cNvPr>
          <p:cNvSpPr/>
          <p:nvPr/>
        </p:nvSpPr>
        <p:spPr>
          <a:xfrm>
            <a:off x="6154738" y="4491038"/>
            <a:ext cx="1941512"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they’re</a:t>
            </a:r>
          </a:p>
        </p:txBody>
      </p:sp>
      <p:sp>
        <p:nvSpPr>
          <p:cNvPr id="15" name="they are blue">
            <a:extLst>
              <a:ext uri="{FF2B5EF4-FFF2-40B4-BE49-F238E27FC236}">
                <a16:creationId xmlns:a16="http://schemas.microsoft.com/office/drawing/2014/main" id="{CDB165B1-AE97-4DF9-8059-422D073673A6}"/>
              </a:ext>
            </a:extLst>
          </p:cNvPr>
          <p:cNvSpPr/>
          <p:nvPr/>
        </p:nvSpPr>
        <p:spPr>
          <a:xfrm>
            <a:off x="6154738" y="2722563"/>
            <a:ext cx="1941512"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they </a:t>
            </a:r>
            <a:r>
              <a:rPr kumimoji="0" lang="en-GB" sz="3200" b="0" i="0" u="none" strike="noStrike" kern="1200" cap="none" spc="0" normalizeH="0" baseline="0" noProof="0" dirty="0">
                <a:ln>
                  <a:noFill/>
                </a:ln>
                <a:solidFill>
                  <a:srgbClr val="00A7E6"/>
                </a:solidFill>
                <a:effectLst/>
                <a:uLnTx/>
                <a:uFillTx/>
                <a:latin typeface="Twinkl"/>
                <a:ea typeface="+mn-ea"/>
                <a:cs typeface="+mn-cs"/>
              </a:rPr>
              <a:t>a</a:t>
            </a:r>
            <a:r>
              <a:rPr kumimoji="0" lang="en-GB" sz="3200" b="0" i="0" u="none" strike="noStrike" kern="1200" cap="none" spc="0" normalizeH="0" baseline="0" noProof="0" dirty="0">
                <a:ln>
                  <a:noFill/>
                </a:ln>
                <a:solidFill>
                  <a:srgbClr val="1C1C1C"/>
                </a:solidFill>
                <a:effectLst/>
                <a:uLnTx/>
                <a:uFillTx/>
                <a:latin typeface="Twinkl"/>
                <a:ea typeface="+mn-ea"/>
                <a:cs typeface="+mn-cs"/>
              </a:rPr>
              <a:t>re</a:t>
            </a:r>
          </a:p>
        </p:txBody>
      </p:sp>
      <p:sp>
        <p:nvSpPr>
          <p:cNvPr id="16" name="Rectangle: Rounded Corners 15">
            <a:extLst>
              <a:ext uri="{FF2B5EF4-FFF2-40B4-BE49-F238E27FC236}">
                <a16:creationId xmlns:a16="http://schemas.microsoft.com/office/drawing/2014/main" id="{7F397C0A-8EF8-4B3C-8B68-D969E96807F7}"/>
              </a:ext>
            </a:extLst>
          </p:cNvPr>
          <p:cNvSpPr/>
          <p:nvPr/>
        </p:nvSpPr>
        <p:spPr>
          <a:xfrm>
            <a:off x="6205538" y="3717925"/>
            <a:ext cx="1839912" cy="5619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7" name="I'm">
            <a:extLst>
              <a:ext uri="{FF2B5EF4-FFF2-40B4-BE49-F238E27FC236}">
                <a16:creationId xmlns:a16="http://schemas.microsoft.com/office/drawing/2014/main" id="{4C236E85-997F-41CB-88AF-5B10BE2E16EF}"/>
              </a:ext>
            </a:extLst>
          </p:cNvPr>
          <p:cNvSpPr/>
          <p:nvPr/>
        </p:nvSpPr>
        <p:spPr>
          <a:xfrm>
            <a:off x="1031875" y="4491038"/>
            <a:ext cx="193992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we’re</a:t>
            </a:r>
          </a:p>
        </p:txBody>
      </p:sp>
      <p:sp>
        <p:nvSpPr>
          <p:cNvPr id="18" name="we are blue">
            <a:extLst>
              <a:ext uri="{FF2B5EF4-FFF2-40B4-BE49-F238E27FC236}">
                <a16:creationId xmlns:a16="http://schemas.microsoft.com/office/drawing/2014/main" id="{D74987C5-9100-48FF-A37F-8A250EFCA717}"/>
              </a:ext>
            </a:extLst>
          </p:cNvPr>
          <p:cNvSpPr/>
          <p:nvPr/>
        </p:nvSpPr>
        <p:spPr>
          <a:xfrm>
            <a:off x="1031875" y="2722563"/>
            <a:ext cx="193992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we </a:t>
            </a:r>
            <a:r>
              <a:rPr kumimoji="0" lang="en-GB" sz="3200" b="0" i="0" u="none" strike="noStrike" kern="1200" cap="none" spc="0" normalizeH="0" baseline="0" noProof="0" dirty="0">
                <a:ln>
                  <a:noFill/>
                </a:ln>
                <a:solidFill>
                  <a:srgbClr val="00A7E6"/>
                </a:solidFill>
                <a:effectLst/>
                <a:uLnTx/>
                <a:uFillTx/>
                <a:latin typeface="Twinkl"/>
                <a:ea typeface="+mn-ea"/>
                <a:cs typeface="+mn-cs"/>
              </a:rPr>
              <a:t>a</a:t>
            </a:r>
            <a:r>
              <a:rPr kumimoji="0" lang="en-GB" sz="3200" b="0" i="0" u="none" strike="noStrike" kern="1200" cap="none" spc="0" normalizeH="0" baseline="0" noProof="0" dirty="0">
                <a:ln>
                  <a:noFill/>
                </a:ln>
                <a:solidFill>
                  <a:srgbClr val="1C1C1C"/>
                </a:solidFill>
                <a:effectLst/>
                <a:uLnTx/>
                <a:uFillTx/>
                <a:latin typeface="Twinkl"/>
                <a:ea typeface="+mn-ea"/>
                <a:cs typeface="+mn-cs"/>
              </a:rPr>
              <a:t>re</a:t>
            </a:r>
          </a:p>
        </p:txBody>
      </p:sp>
      <p:sp>
        <p:nvSpPr>
          <p:cNvPr id="19" name="Rectangle: Rounded Corners 18">
            <a:extLst>
              <a:ext uri="{FF2B5EF4-FFF2-40B4-BE49-F238E27FC236}">
                <a16:creationId xmlns:a16="http://schemas.microsoft.com/office/drawing/2014/main" id="{C560FE5A-9D44-45F3-9DEE-A24D6C35AA11}"/>
              </a:ext>
            </a:extLst>
          </p:cNvPr>
          <p:cNvSpPr/>
          <p:nvPr/>
        </p:nvSpPr>
        <p:spPr>
          <a:xfrm>
            <a:off x="1082675" y="3717925"/>
            <a:ext cx="1838325" cy="5619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4" name="you are">
            <a:extLst>
              <a:ext uri="{FF2B5EF4-FFF2-40B4-BE49-F238E27FC236}">
                <a16:creationId xmlns:a16="http://schemas.microsoft.com/office/drawing/2014/main" id="{9ABE3021-6F3E-4583-AA80-5123537D35C1}"/>
              </a:ext>
            </a:extLst>
          </p:cNvPr>
          <p:cNvSpPr/>
          <p:nvPr/>
        </p:nvSpPr>
        <p:spPr>
          <a:xfrm>
            <a:off x="3602038" y="2722563"/>
            <a:ext cx="193992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you are</a:t>
            </a:r>
          </a:p>
        </p:txBody>
      </p:sp>
      <p:sp>
        <p:nvSpPr>
          <p:cNvPr id="25" name="they are">
            <a:extLst>
              <a:ext uri="{FF2B5EF4-FFF2-40B4-BE49-F238E27FC236}">
                <a16:creationId xmlns:a16="http://schemas.microsoft.com/office/drawing/2014/main" id="{8CCB2A4E-AF41-460B-85AB-BD706138DCA2}"/>
              </a:ext>
            </a:extLst>
          </p:cNvPr>
          <p:cNvSpPr/>
          <p:nvPr/>
        </p:nvSpPr>
        <p:spPr>
          <a:xfrm>
            <a:off x="6154738" y="2722563"/>
            <a:ext cx="1941512"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they are</a:t>
            </a:r>
          </a:p>
        </p:txBody>
      </p:sp>
      <p:sp>
        <p:nvSpPr>
          <p:cNvPr id="26" name="we are">
            <a:extLst>
              <a:ext uri="{FF2B5EF4-FFF2-40B4-BE49-F238E27FC236}">
                <a16:creationId xmlns:a16="http://schemas.microsoft.com/office/drawing/2014/main" id="{BB33A91B-94BE-4372-985D-FE343BCD8226}"/>
              </a:ext>
            </a:extLst>
          </p:cNvPr>
          <p:cNvSpPr/>
          <p:nvPr/>
        </p:nvSpPr>
        <p:spPr>
          <a:xfrm>
            <a:off x="1031875" y="2722563"/>
            <a:ext cx="193992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C1C1C"/>
                </a:solidFill>
                <a:effectLst/>
                <a:uLnTx/>
                <a:uFillTx/>
                <a:latin typeface="Twinkl"/>
                <a:ea typeface="+mn-ea"/>
                <a:cs typeface="+mn-cs"/>
              </a:rPr>
              <a:t>we are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7" restart="whenNotActive" fill="hold" evtFilter="cancelBubble" nodeType="interactiveSeq">
                <p:stCondLst>
                  <p:cond evt="onClick" delay="0">
                    <p:tgtEl>
                      <p:spTgt spid="24"/>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2" restart="whenNotActive" fill="hold" evtFilter="cancelBubble" nodeType="interactiveSeq">
                <p:stCondLst>
                  <p:cond evt="onClick" delay="0">
                    <p:tgtEl>
                      <p:spTgt spid="25"/>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22" presetClass="exit" presetSubtype="4" fill="hold" grpId="0" nodeType="clickEffect">
                                  <p:stCondLst>
                                    <p:cond delay="0"/>
                                  </p:stCondLst>
                                  <p:childTnLst>
                                    <p:animEffect transition="out" filter="wipe(down)">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24" grpId="0" animBg="1"/>
      <p:bldP spid="25"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88677298-DF81-498D-B64D-4C0239401A39}"/>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Is</a:t>
            </a:r>
          </a:p>
        </p:txBody>
      </p:sp>
      <p:sp>
        <p:nvSpPr>
          <p:cNvPr id="7" name="Rectangle: Rounded Corners 6">
            <a:extLst>
              <a:ext uri="{FF2B5EF4-FFF2-40B4-BE49-F238E27FC236}">
                <a16:creationId xmlns:a16="http://schemas.microsoft.com/office/drawing/2014/main" id="{DFABDDB9-5D14-495F-9A7F-11E6F3ACF1CB}"/>
              </a:ext>
            </a:extLst>
          </p:cNvPr>
          <p:cNvSpPr/>
          <p:nvPr/>
        </p:nvSpPr>
        <p:spPr>
          <a:xfrm>
            <a:off x="1446213" y="1387475"/>
            <a:ext cx="6207125"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‘is’ is one of the words in the contraction, remove the ‘</a:t>
            </a:r>
            <a:r>
              <a:rPr kumimoji="0" lang="en-GB" sz="1800" b="0" i="0" u="none" strike="noStrike" kern="1200" cap="none" spc="0" normalizeH="0" baseline="0" noProof="0" dirty="0" err="1">
                <a:ln>
                  <a:noFill/>
                </a:ln>
                <a:solidFill>
                  <a:srgbClr val="1C1C1C"/>
                </a:solidFill>
                <a:effectLst/>
                <a:uLnTx/>
                <a:uFillTx/>
                <a:latin typeface="Twinkl"/>
                <a:ea typeface="+mn-ea"/>
                <a:cs typeface="+mn-cs"/>
              </a:rPr>
              <a:t>i</a:t>
            </a:r>
            <a:r>
              <a:rPr kumimoji="0" lang="en-GB" sz="1800" b="0" i="0" u="none" strike="noStrike" kern="1200" cap="none" spc="0" normalizeH="0" baseline="0" noProof="0" dirty="0">
                <a:ln>
                  <a:noFill/>
                </a:ln>
                <a:solidFill>
                  <a:srgbClr val="1C1C1C"/>
                </a:solidFill>
                <a:effectLst/>
                <a:uLnTx/>
                <a:uFillTx/>
                <a:latin typeface="Twinkl"/>
                <a:ea typeface="+mn-ea"/>
                <a:cs typeface="+mn-cs"/>
              </a:rPr>
              <a:t>’ and replace it with an apostrophe.</a:t>
            </a:r>
          </a:p>
        </p:txBody>
      </p:sp>
      <p:sp>
        <p:nvSpPr>
          <p:cNvPr id="13" name="I'm">
            <a:extLst>
              <a:ext uri="{FF2B5EF4-FFF2-40B4-BE49-F238E27FC236}">
                <a16:creationId xmlns:a16="http://schemas.microsoft.com/office/drawing/2014/main" id="{7D663949-B0B9-4507-869C-CE508E58FF87}"/>
              </a:ext>
            </a:extLst>
          </p:cNvPr>
          <p:cNvSpPr/>
          <p:nvPr/>
        </p:nvSpPr>
        <p:spPr>
          <a:xfrm>
            <a:off x="2784475"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she’s</a:t>
            </a:r>
          </a:p>
        </p:txBody>
      </p:sp>
      <p:sp>
        <p:nvSpPr>
          <p:cNvPr id="12" name="you are blue">
            <a:extLst>
              <a:ext uri="{FF2B5EF4-FFF2-40B4-BE49-F238E27FC236}">
                <a16:creationId xmlns:a16="http://schemas.microsoft.com/office/drawing/2014/main" id="{3F7C0F9B-1AB1-48A2-8E97-797C7C97B67C}"/>
              </a:ext>
            </a:extLst>
          </p:cNvPr>
          <p:cNvSpPr/>
          <p:nvPr/>
        </p:nvSpPr>
        <p:spPr>
          <a:xfrm>
            <a:off x="2784475"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she </a:t>
            </a:r>
            <a:r>
              <a:rPr kumimoji="0" lang="en-GB" sz="2800" b="0" i="0" u="none" strike="noStrike" kern="1200" cap="none" spc="0" normalizeH="0" baseline="0" noProof="0" dirty="0">
                <a:ln>
                  <a:noFill/>
                </a:ln>
                <a:solidFill>
                  <a:srgbClr val="00A7E6"/>
                </a:solidFill>
                <a:effectLst/>
                <a:uLnTx/>
                <a:uFillTx/>
                <a:latin typeface="Twinkl"/>
                <a:ea typeface="+mn-ea"/>
                <a:cs typeface="+mn-cs"/>
              </a:rPr>
              <a:t>i</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11" name="Rectangle: Rounded Corners 10">
            <a:extLst>
              <a:ext uri="{FF2B5EF4-FFF2-40B4-BE49-F238E27FC236}">
                <a16:creationId xmlns:a16="http://schemas.microsoft.com/office/drawing/2014/main" id="{C1387FD1-6AA4-47A3-A48C-5FD00A2CF8F4}"/>
              </a:ext>
            </a:extLst>
          </p:cNvPr>
          <p:cNvSpPr/>
          <p:nvPr/>
        </p:nvSpPr>
        <p:spPr>
          <a:xfrm>
            <a:off x="2825750" y="3767138"/>
            <a:ext cx="1519238"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4" name="I'm">
            <a:extLst>
              <a:ext uri="{FF2B5EF4-FFF2-40B4-BE49-F238E27FC236}">
                <a16:creationId xmlns:a16="http://schemas.microsoft.com/office/drawing/2014/main" id="{AB0ED02D-A5BB-46B3-A829-99EB4DB956CA}"/>
              </a:ext>
            </a:extLst>
          </p:cNvPr>
          <p:cNvSpPr/>
          <p:nvPr/>
        </p:nvSpPr>
        <p:spPr>
          <a:xfrm>
            <a:off x="4773613"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it’s</a:t>
            </a:r>
          </a:p>
        </p:txBody>
      </p:sp>
      <p:sp>
        <p:nvSpPr>
          <p:cNvPr id="15" name="they are blue">
            <a:extLst>
              <a:ext uri="{FF2B5EF4-FFF2-40B4-BE49-F238E27FC236}">
                <a16:creationId xmlns:a16="http://schemas.microsoft.com/office/drawing/2014/main" id="{164B7D1B-E87F-4233-A2A4-858897ACFD0B}"/>
              </a:ext>
            </a:extLst>
          </p:cNvPr>
          <p:cNvSpPr/>
          <p:nvPr/>
        </p:nvSpPr>
        <p:spPr>
          <a:xfrm>
            <a:off x="4773613"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it</a:t>
            </a:r>
            <a:r>
              <a:rPr kumimoji="0" lang="en-GB" sz="2800" b="0" i="0" u="none" strike="noStrike" kern="1200" cap="none" spc="0" normalizeH="0" baseline="0" noProof="0" dirty="0">
                <a:ln>
                  <a:noFill/>
                </a:ln>
                <a:solidFill>
                  <a:srgbClr val="00A7E6"/>
                </a:solidFill>
                <a:effectLst/>
                <a:uLnTx/>
                <a:uFillTx/>
                <a:latin typeface="Twinkl"/>
                <a:ea typeface="+mn-ea"/>
                <a:cs typeface="+mn-cs"/>
              </a:rPr>
              <a:t> i</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16" name="Rectangle: Rounded Corners 15">
            <a:extLst>
              <a:ext uri="{FF2B5EF4-FFF2-40B4-BE49-F238E27FC236}">
                <a16:creationId xmlns:a16="http://schemas.microsoft.com/office/drawing/2014/main" id="{1D3299C4-4AE2-4CB7-84CA-2E3255CEA85A}"/>
              </a:ext>
            </a:extLst>
          </p:cNvPr>
          <p:cNvSpPr/>
          <p:nvPr/>
        </p:nvSpPr>
        <p:spPr>
          <a:xfrm>
            <a:off x="4816475" y="3767138"/>
            <a:ext cx="1519238"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7" name="I'm">
            <a:extLst>
              <a:ext uri="{FF2B5EF4-FFF2-40B4-BE49-F238E27FC236}">
                <a16:creationId xmlns:a16="http://schemas.microsoft.com/office/drawing/2014/main" id="{29B3C00B-3157-4408-A09B-41ABBA215BB1}"/>
              </a:ext>
            </a:extLst>
          </p:cNvPr>
          <p:cNvSpPr/>
          <p:nvPr/>
        </p:nvSpPr>
        <p:spPr>
          <a:xfrm>
            <a:off x="793750"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he’s</a:t>
            </a:r>
          </a:p>
        </p:txBody>
      </p:sp>
      <p:sp>
        <p:nvSpPr>
          <p:cNvPr id="18" name="we are blue">
            <a:extLst>
              <a:ext uri="{FF2B5EF4-FFF2-40B4-BE49-F238E27FC236}">
                <a16:creationId xmlns:a16="http://schemas.microsoft.com/office/drawing/2014/main" id="{02C2B324-2399-4C0C-ACE8-FC88B3965B3A}"/>
              </a:ext>
            </a:extLst>
          </p:cNvPr>
          <p:cNvSpPr/>
          <p:nvPr/>
        </p:nvSpPr>
        <p:spPr>
          <a:xfrm>
            <a:off x="793750"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he </a:t>
            </a:r>
            <a:r>
              <a:rPr kumimoji="0" lang="en-GB" sz="2800" b="0" i="0" u="none" strike="noStrike" kern="1200" cap="none" spc="0" normalizeH="0" baseline="0" noProof="0" dirty="0">
                <a:ln>
                  <a:noFill/>
                </a:ln>
                <a:solidFill>
                  <a:srgbClr val="00A7E6"/>
                </a:solidFill>
                <a:effectLst/>
                <a:uLnTx/>
                <a:uFillTx/>
                <a:latin typeface="Twinkl"/>
                <a:ea typeface="+mn-ea"/>
                <a:cs typeface="+mn-cs"/>
              </a:rPr>
              <a:t>i</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19" name="Rectangle: Rounded Corners 18">
            <a:extLst>
              <a:ext uri="{FF2B5EF4-FFF2-40B4-BE49-F238E27FC236}">
                <a16:creationId xmlns:a16="http://schemas.microsoft.com/office/drawing/2014/main" id="{3621621F-21A8-4B55-AF11-C365A7223576}"/>
              </a:ext>
            </a:extLst>
          </p:cNvPr>
          <p:cNvSpPr/>
          <p:nvPr/>
        </p:nvSpPr>
        <p:spPr>
          <a:xfrm>
            <a:off x="836613" y="3767138"/>
            <a:ext cx="1519237"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0" name="I'm">
            <a:extLst>
              <a:ext uri="{FF2B5EF4-FFF2-40B4-BE49-F238E27FC236}">
                <a16:creationId xmlns:a16="http://schemas.microsoft.com/office/drawing/2014/main" id="{30111AEA-71FA-4E07-9BC9-C95F8CBE65E3}"/>
              </a:ext>
            </a:extLst>
          </p:cNvPr>
          <p:cNvSpPr/>
          <p:nvPr/>
        </p:nvSpPr>
        <p:spPr>
          <a:xfrm>
            <a:off x="6762750" y="4491038"/>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that’s</a:t>
            </a:r>
          </a:p>
        </p:txBody>
      </p:sp>
      <p:sp>
        <p:nvSpPr>
          <p:cNvPr id="22" name="they are blue">
            <a:extLst>
              <a:ext uri="{FF2B5EF4-FFF2-40B4-BE49-F238E27FC236}">
                <a16:creationId xmlns:a16="http://schemas.microsoft.com/office/drawing/2014/main" id="{2CDBF5B1-05D1-4DD3-BB25-D20EEFA5273C}"/>
              </a:ext>
            </a:extLst>
          </p:cNvPr>
          <p:cNvSpPr/>
          <p:nvPr/>
        </p:nvSpPr>
        <p:spPr>
          <a:xfrm>
            <a:off x="6762750" y="2722563"/>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that </a:t>
            </a:r>
            <a:r>
              <a:rPr kumimoji="0" lang="en-GB" sz="2800" b="0" i="0" u="none" strike="noStrike" kern="1200" cap="none" spc="0" normalizeH="0" baseline="0" noProof="0" dirty="0">
                <a:ln>
                  <a:noFill/>
                </a:ln>
                <a:solidFill>
                  <a:srgbClr val="00A7E6"/>
                </a:solidFill>
                <a:effectLst/>
                <a:uLnTx/>
                <a:uFillTx/>
                <a:latin typeface="Twinkl"/>
                <a:ea typeface="+mn-ea"/>
                <a:cs typeface="+mn-cs"/>
              </a:rPr>
              <a:t>i</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23" name="Rectangle: Rounded Corners 22">
            <a:extLst>
              <a:ext uri="{FF2B5EF4-FFF2-40B4-BE49-F238E27FC236}">
                <a16:creationId xmlns:a16="http://schemas.microsoft.com/office/drawing/2014/main" id="{71A8577A-7F49-4EF5-B4A1-769EBF8A5AD9}"/>
              </a:ext>
            </a:extLst>
          </p:cNvPr>
          <p:cNvSpPr/>
          <p:nvPr/>
        </p:nvSpPr>
        <p:spPr>
          <a:xfrm>
            <a:off x="6805613" y="3767138"/>
            <a:ext cx="1519237"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7" name="she is">
            <a:extLst>
              <a:ext uri="{FF2B5EF4-FFF2-40B4-BE49-F238E27FC236}">
                <a16:creationId xmlns:a16="http://schemas.microsoft.com/office/drawing/2014/main" id="{8560DFD8-9019-4899-B372-562436D75DB8}"/>
              </a:ext>
            </a:extLst>
          </p:cNvPr>
          <p:cNvSpPr/>
          <p:nvPr/>
        </p:nvSpPr>
        <p:spPr>
          <a:xfrm>
            <a:off x="2784475"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she is</a:t>
            </a:r>
          </a:p>
        </p:txBody>
      </p:sp>
      <p:sp>
        <p:nvSpPr>
          <p:cNvPr id="28" name="it is">
            <a:extLst>
              <a:ext uri="{FF2B5EF4-FFF2-40B4-BE49-F238E27FC236}">
                <a16:creationId xmlns:a16="http://schemas.microsoft.com/office/drawing/2014/main" id="{D5FDC8DA-8FB4-4635-AD23-871BAAD18AE2}"/>
              </a:ext>
            </a:extLst>
          </p:cNvPr>
          <p:cNvSpPr/>
          <p:nvPr/>
        </p:nvSpPr>
        <p:spPr>
          <a:xfrm>
            <a:off x="4773613"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it is</a:t>
            </a:r>
          </a:p>
        </p:txBody>
      </p:sp>
      <p:sp>
        <p:nvSpPr>
          <p:cNvPr id="29" name="he is">
            <a:extLst>
              <a:ext uri="{FF2B5EF4-FFF2-40B4-BE49-F238E27FC236}">
                <a16:creationId xmlns:a16="http://schemas.microsoft.com/office/drawing/2014/main" id="{DF03095F-311A-4E59-BFA6-350526F52032}"/>
              </a:ext>
            </a:extLst>
          </p:cNvPr>
          <p:cNvSpPr/>
          <p:nvPr/>
        </p:nvSpPr>
        <p:spPr>
          <a:xfrm>
            <a:off x="793750"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he is</a:t>
            </a:r>
          </a:p>
        </p:txBody>
      </p:sp>
      <p:sp>
        <p:nvSpPr>
          <p:cNvPr id="30" name="that is">
            <a:extLst>
              <a:ext uri="{FF2B5EF4-FFF2-40B4-BE49-F238E27FC236}">
                <a16:creationId xmlns:a16="http://schemas.microsoft.com/office/drawing/2014/main" id="{6CE200A9-6C9C-45CE-BE11-80C0BA9E7547}"/>
              </a:ext>
            </a:extLst>
          </p:cNvPr>
          <p:cNvSpPr/>
          <p:nvPr/>
        </p:nvSpPr>
        <p:spPr>
          <a:xfrm>
            <a:off x="6762750" y="2722563"/>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that is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7" restart="whenNotActive" fill="hold" evtFilter="cancelBubble" nodeType="interactiveSeq">
                <p:stCondLst>
                  <p:cond evt="onClick" delay="0">
                    <p:tgtEl>
                      <p:spTgt spid="27"/>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12" restart="whenNotActive" fill="hold" evtFilter="cancelBubble" nodeType="interactiveSeq">
                <p:stCondLst>
                  <p:cond evt="onClick" delay="0">
                    <p:tgtEl>
                      <p:spTgt spid="28"/>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7" restart="whenNotActive" fill="hold" evtFilter="cancelBubble" nodeType="interactiveSeq">
                <p:stCondLst>
                  <p:cond evt="onClick" delay="0">
                    <p:tgtEl>
                      <p:spTgt spid="30"/>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27" grpId="0" animBg="1"/>
      <p:bldP spid="28" grpId="0" animBg="1"/>
      <p:bldP spid="29" grpId="0" animBg="1"/>
      <p:bldP spid="3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5305DA0A-0297-4C22-BD5F-CCA2A8BD2BA2}"/>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Will</a:t>
            </a:r>
          </a:p>
        </p:txBody>
      </p:sp>
      <p:sp>
        <p:nvSpPr>
          <p:cNvPr id="7" name="Rectangle: Rounded Corners 6">
            <a:extLst>
              <a:ext uri="{FF2B5EF4-FFF2-40B4-BE49-F238E27FC236}">
                <a16:creationId xmlns:a16="http://schemas.microsoft.com/office/drawing/2014/main" id="{F6C00BBC-3E71-4B83-9C48-322D7F4DEAE8}"/>
              </a:ext>
            </a:extLst>
          </p:cNvPr>
          <p:cNvSpPr/>
          <p:nvPr/>
        </p:nvSpPr>
        <p:spPr>
          <a:xfrm>
            <a:off x="1446213" y="1387475"/>
            <a:ext cx="6207125"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‘will’ is one of the words in the contraction, remove the ‘w’ and the ‘</a:t>
            </a:r>
            <a:r>
              <a:rPr kumimoji="0" lang="en-GB" sz="1800" b="0" i="0" u="none" strike="noStrike" kern="1200" cap="none" spc="0" normalizeH="0" baseline="0" noProof="0" dirty="0" err="1">
                <a:ln>
                  <a:noFill/>
                </a:ln>
                <a:solidFill>
                  <a:srgbClr val="1C1C1C"/>
                </a:solidFill>
                <a:effectLst/>
                <a:uLnTx/>
                <a:uFillTx/>
                <a:latin typeface="Twinkl"/>
                <a:ea typeface="+mn-ea"/>
                <a:cs typeface="+mn-cs"/>
              </a:rPr>
              <a:t>i</a:t>
            </a:r>
            <a:r>
              <a:rPr kumimoji="0" lang="en-GB" sz="1800" b="0" i="0" u="none" strike="noStrike" kern="1200" cap="none" spc="0" normalizeH="0" baseline="0" noProof="0">
                <a:ln>
                  <a:noFill/>
                </a:ln>
                <a:solidFill>
                  <a:srgbClr val="1C1C1C"/>
                </a:solidFill>
                <a:effectLst/>
                <a:uLnTx/>
                <a:uFillTx/>
                <a:latin typeface="Twinkl"/>
                <a:ea typeface="+mn-ea"/>
                <a:cs typeface="+mn-cs"/>
              </a:rPr>
              <a:t>’ and replace them both with an apostrophe. </a:t>
            </a:r>
            <a:endParaRPr kumimoji="0" lang="en-GB" sz="1800" b="0" i="0" u="none" strike="noStrike" kern="1200" cap="none" spc="0" normalizeH="0" baseline="0" noProof="0" dirty="0">
              <a:ln>
                <a:noFill/>
              </a:ln>
              <a:solidFill>
                <a:srgbClr val="1C1C1C"/>
              </a:solidFill>
              <a:effectLst/>
              <a:uLnTx/>
              <a:uFillTx/>
              <a:latin typeface="Twinkl"/>
              <a:ea typeface="+mn-ea"/>
              <a:cs typeface="+mn-cs"/>
            </a:endParaRPr>
          </a:p>
        </p:txBody>
      </p:sp>
      <p:sp>
        <p:nvSpPr>
          <p:cNvPr id="13" name="I'm">
            <a:extLst>
              <a:ext uri="{FF2B5EF4-FFF2-40B4-BE49-F238E27FC236}">
                <a16:creationId xmlns:a16="http://schemas.microsoft.com/office/drawing/2014/main" id="{76823A89-3916-456C-A1C5-30AAAD7D2B88}"/>
              </a:ext>
            </a:extLst>
          </p:cNvPr>
          <p:cNvSpPr/>
          <p:nvPr/>
        </p:nvSpPr>
        <p:spPr>
          <a:xfrm>
            <a:off x="2889250" y="3589338"/>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you’ll</a:t>
            </a:r>
          </a:p>
        </p:txBody>
      </p:sp>
      <p:sp>
        <p:nvSpPr>
          <p:cNvPr id="11" name="Rectangle: Rounded Corners 10">
            <a:extLst>
              <a:ext uri="{FF2B5EF4-FFF2-40B4-BE49-F238E27FC236}">
                <a16:creationId xmlns:a16="http://schemas.microsoft.com/office/drawing/2014/main" id="{CD04BFCC-C56B-4CE6-B36F-A88F3D0F5B96}"/>
              </a:ext>
            </a:extLst>
          </p:cNvPr>
          <p:cNvSpPr/>
          <p:nvPr/>
        </p:nvSpPr>
        <p:spPr>
          <a:xfrm>
            <a:off x="2895600" y="3160713"/>
            <a:ext cx="1381125"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4" name="I'm">
            <a:extLst>
              <a:ext uri="{FF2B5EF4-FFF2-40B4-BE49-F238E27FC236}">
                <a16:creationId xmlns:a16="http://schemas.microsoft.com/office/drawing/2014/main" id="{92516E13-B3D6-4C9C-A419-67B826875CC4}"/>
              </a:ext>
            </a:extLst>
          </p:cNvPr>
          <p:cNvSpPr/>
          <p:nvPr/>
        </p:nvSpPr>
        <p:spPr>
          <a:xfrm>
            <a:off x="4926013" y="3600450"/>
            <a:ext cx="1325562"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he’ll</a:t>
            </a:r>
          </a:p>
        </p:txBody>
      </p:sp>
      <p:sp>
        <p:nvSpPr>
          <p:cNvPr id="16" name="Rectangle: Rounded Corners 15">
            <a:extLst>
              <a:ext uri="{FF2B5EF4-FFF2-40B4-BE49-F238E27FC236}">
                <a16:creationId xmlns:a16="http://schemas.microsoft.com/office/drawing/2014/main" id="{3D0DEC42-C165-448E-A82F-C7B3EF9A0078}"/>
              </a:ext>
            </a:extLst>
          </p:cNvPr>
          <p:cNvSpPr/>
          <p:nvPr/>
        </p:nvSpPr>
        <p:spPr>
          <a:xfrm>
            <a:off x="4884738" y="3160713"/>
            <a:ext cx="1381125"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7" name="I'm">
            <a:extLst>
              <a:ext uri="{FF2B5EF4-FFF2-40B4-BE49-F238E27FC236}">
                <a16:creationId xmlns:a16="http://schemas.microsoft.com/office/drawing/2014/main" id="{61571B7D-576C-4EE9-B85B-1E7AFCBD067A}"/>
              </a:ext>
            </a:extLst>
          </p:cNvPr>
          <p:cNvSpPr/>
          <p:nvPr/>
        </p:nvSpPr>
        <p:spPr>
          <a:xfrm>
            <a:off x="852488" y="3600450"/>
            <a:ext cx="1325562"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I’ll</a:t>
            </a:r>
          </a:p>
        </p:txBody>
      </p:sp>
      <p:sp>
        <p:nvSpPr>
          <p:cNvPr id="19" name="Rectangle: Rounded Corners 18">
            <a:extLst>
              <a:ext uri="{FF2B5EF4-FFF2-40B4-BE49-F238E27FC236}">
                <a16:creationId xmlns:a16="http://schemas.microsoft.com/office/drawing/2014/main" id="{D8C04167-68F2-4FEC-A749-214288DE1C23}"/>
              </a:ext>
            </a:extLst>
          </p:cNvPr>
          <p:cNvSpPr/>
          <p:nvPr/>
        </p:nvSpPr>
        <p:spPr>
          <a:xfrm>
            <a:off x="825500" y="3160713"/>
            <a:ext cx="1381125"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0" name="I'm">
            <a:extLst>
              <a:ext uri="{FF2B5EF4-FFF2-40B4-BE49-F238E27FC236}">
                <a16:creationId xmlns:a16="http://schemas.microsoft.com/office/drawing/2014/main" id="{CE867EF9-55B6-45F9-A880-70E79357B692}"/>
              </a:ext>
            </a:extLst>
          </p:cNvPr>
          <p:cNvSpPr/>
          <p:nvPr/>
        </p:nvSpPr>
        <p:spPr>
          <a:xfrm>
            <a:off x="6962775" y="3600450"/>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she’ll</a:t>
            </a:r>
          </a:p>
        </p:txBody>
      </p:sp>
      <p:sp>
        <p:nvSpPr>
          <p:cNvPr id="23" name="Rectangle: Rounded Corners 22">
            <a:extLst>
              <a:ext uri="{FF2B5EF4-FFF2-40B4-BE49-F238E27FC236}">
                <a16:creationId xmlns:a16="http://schemas.microsoft.com/office/drawing/2014/main" id="{F7B0DBE5-76AF-48A6-A0AA-B7176C5A98C0}"/>
              </a:ext>
            </a:extLst>
          </p:cNvPr>
          <p:cNvSpPr/>
          <p:nvPr/>
        </p:nvSpPr>
        <p:spPr>
          <a:xfrm>
            <a:off x="6935788" y="3160713"/>
            <a:ext cx="1381125"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7" name="she is">
            <a:extLst>
              <a:ext uri="{FF2B5EF4-FFF2-40B4-BE49-F238E27FC236}">
                <a16:creationId xmlns:a16="http://schemas.microsoft.com/office/drawing/2014/main" id="{103C4FE7-30C8-4312-BA7B-0C7560D833D6}"/>
              </a:ext>
            </a:extLst>
          </p:cNvPr>
          <p:cNvSpPr/>
          <p:nvPr/>
        </p:nvSpPr>
        <p:spPr>
          <a:xfrm>
            <a:off x="2887663" y="2589213"/>
            <a:ext cx="1325562"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you </a:t>
            </a:r>
            <a:r>
              <a:rPr kumimoji="0" lang="en-GB" sz="2000" b="0" i="0" u="none" strike="noStrike" kern="1200" cap="none" spc="0" normalizeH="0" baseline="0" noProof="0" dirty="0">
                <a:ln>
                  <a:noFill/>
                </a:ln>
                <a:solidFill>
                  <a:srgbClr val="00B0F0"/>
                </a:solidFill>
                <a:effectLst/>
                <a:uLnTx/>
                <a:uFillTx/>
                <a:latin typeface="Twinkl"/>
                <a:ea typeface="+mn-ea"/>
                <a:cs typeface="+mn-cs"/>
              </a:rPr>
              <a:t>wi</a:t>
            </a:r>
            <a:r>
              <a:rPr kumimoji="0" lang="en-GB" sz="2000" b="0" i="0" u="none" strike="noStrike" kern="1200" cap="none" spc="0" normalizeH="0" baseline="0" noProof="0" dirty="0">
                <a:ln>
                  <a:noFill/>
                </a:ln>
                <a:solidFill>
                  <a:srgbClr val="1C1C1C"/>
                </a:solidFill>
                <a:effectLst/>
                <a:uLnTx/>
                <a:uFillTx/>
                <a:latin typeface="Twinkl"/>
                <a:ea typeface="+mn-ea"/>
                <a:cs typeface="+mn-cs"/>
              </a:rPr>
              <a:t>ll</a:t>
            </a:r>
          </a:p>
        </p:txBody>
      </p:sp>
      <p:sp>
        <p:nvSpPr>
          <p:cNvPr id="28" name="it is">
            <a:extLst>
              <a:ext uri="{FF2B5EF4-FFF2-40B4-BE49-F238E27FC236}">
                <a16:creationId xmlns:a16="http://schemas.microsoft.com/office/drawing/2014/main" id="{21853E3D-D32F-4F28-B38A-98AC7DA5ADCD}"/>
              </a:ext>
            </a:extLst>
          </p:cNvPr>
          <p:cNvSpPr/>
          <p:nvPr/>
        </p:nvSpPr>
        <p:spPr>
          <a:xfrm>
            <a:off x="4929188" y="2589213"/>
            <a:ext cx="1325562"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he </a:t>
            </a:r>
            <a:r>
              <a:rPr kumimoji="0" lang="en-GB" sz="2000" b="0" i="0" u="none" strike="noStrike" kern="1200" cap="none" spc="0" normalizeH="0" baseline="0" noProof="0" dirty="0">
                <a:ln>
                  <a:noFill/>
                </a:ln>
                <a:solidFill>
                  <a:srgbClr val="00B0F0"/>
                </a:solidFill>
                <a:effectLst/>
                <a:uLnTx/>
                <a:uFillTx/>
                <a:latin typeface="Twinkl"/>
                <a:ea typeface="+mn-ea"/>
                <a:cs typeface="+mn-cs"/>
              </a:rPr>
              <a:t>wi</a:t>
            </a:r>
            <a:r>
              <a:rPr kumimoji="0" lang="en-GB" sz="2000" b="0" i="0" u="none" strike="noStrike" kern="1200" cap="none" spc="0" normalizeH="0" baseline="0" noProof="0" dirty="0">
                <a:ln>
                  <a:noFill/>
                </a:ln>
                <a:solidFill>
                  <a:srgbClr val="1C1C1C"/>
                </a:solidFill>
                <a:effectLst/>
                <a:uLnTx/>
                <a:uFillTx/>
                <a:latin typeface="Twinkl"/>
                <a:ea typeface="+mn-ea"/>
                <a:cs typeface="+mn-cs"/>
              </a:rPr>
              <a:t>ll</a:t>
            </a:r>
          </a:p>
        </p:txBody>
      </p:sp>
      <p:sp>
        <p:nvSpPr>
          <p:cNvPr id="29" name="he is">
            <a:extLst>
              <a:ext uri="{FF2B5EF4-FFF2-40B4-BE49-F238E27FC236}">
                <a16:creationId xmlns:a16="http://schemas.microsoft.com/office/drawing/2014/main" id="{DAB60CFC-454E-46DB-B517-289C7FD73DCE}"/>
              </a:ext>
            </a:extLst>
          </p:cNvPr>
          <p:cNvSpPr/>
          <p:nvPr/>
        </p:nvSpPr>
        <p:spPr>
          <a:xfrm>
            <a:off x="852488" y="2589213"/>
            <a:ext cx="1323975"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 </a:t>
            </a:r>
            <a:r>
              <a:rPr kumimoji="0" lang="en-GB" sz="2000" b="0" i="0" u="none" strike="noStrike" kern="1200" cap="none" spc="0" normalizeH="0" baseline="0" noProof="0" dirty="0">
                <a:ln>
                  <a:noFill/>
                </a:ln>
                <a:solidFill>
                  <a:srgbClr val="00B0F0"/>
                </a:solidFill>
                <a:effectLst/>
                <a:uLnTx/>
                <a:uFillTx/>
                <a:latin typeface="Twinkl"/>
                <a:ea typeface="+mn-ea"/>
                <a:cs typeface="+mn-cs"/>
              </a:rPr>
              <a:t>wi</a:t>
            </a:r>
            <a:r>
              <a:rPr kumimoji="0" lang="en-GB" sz="2000" b="0" i="0" u="none" strike="noStrike" kern="1200" cap="none" spc="0" normalizeH="0" baseline="0" noProof="0" dirty="0">
                <a:ln>
                  <a:noFill/>
                </a:ln>
                <a:solidFill>
                  <a:srgbClr val="1C1C1C"/>
                </a:solidFill>
                <a:effectLst/>
                <a:uLnTx/>
                <a:uFillTx/>
                <a:latin typeface="Twinkl"/>
                <a:ea typeface="+mn-ea"/>
                <a:cs typeface="+mn-cs"/>
              </a:rPr>
              <a:t>ll</a:t>
            </a:r>
          </a:p>
        </p:txBody>
      </p:sp>
      <p:sp>
        <p:nvSpPr>
          <p:cNvPr id="30" name="that is">
            <a:extLst>
              <a:ext uri="{FF2B5EF4-FFF2-40B4-BE49-F238E27FC236}">
                <a16:creationId xmlns:a16="http://schemas.microsoft.com/office/drawing/2014/main" id="{3E95307F-7AF6-42AA-9C50-51E25C777549}"/>
              </a:ext>
            </a:extLst>
          </p:cNvPr>
          <p:cNvSpPr/>
          <p:nvPr/>
        </p:nvSpPr>
        <p:spPr>
          <a:xfrm>
            <a:off x="6962775" y="2589213"/>
            <a:ext cx="1325563"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she </a:t>
            </a:r>
            <a:r>
              <a:rPr kumimoji="0" lang="en-GB" sz="2000" b="0" i="0" u="none" strike="noStrike" kern="1200" cap="none" spc="0" normalizeH="0" baseline="0" noProof="0" dirty="0">
                <a:ln>
                  <a:noFill/>
                </a:ln>
                <a:solidFill>
                  <a:srgbClr val="00B0F0"/>
                </a:solidFill>
                <a:effectLst/>
                <a:uLnTx/>
                <a:uFillTx/>
                <a:latin typeface="Twinkl"/>
                <a:ea typeface="+mn-ea"/>
                <a:cs typeface="+mn-cs"/>
              </a:rPr>
              <a:t>wi</a:t>
            </a:r>
            <a:r>
              <a:rPr kumimoji="0" lang="en-GB" sz="2000" b="0" i="0" u="none" strike="noStrike" kern="1200" cap="none" spc="0" normalizeH="0" baseline="0" noProof="0" dirty="0">
                <a:ln>
                  <a:noFill/>
                </a:ln>
                <a:solidFill>
                  <a:srgbClr val="1C1C1C"/>
                </a:solidFill>
                <a:effectLst/>
                <a:uLnTx/>
                <a:uFillTx/>
                <a:latin typeface="Twinkl"/>
                <a:ea typeface="+mn-ea"/>
                <a:cs typeface="+mn-cs"/>
              </a:rPr>
              <a:t>ll</a:t>
            </a:r>
          </a:p>
        </p:txBody>
      </p:sp>
      <p:sp>
        <p:nvSpPr>
          <p:cNvPr id="24" name="I'm">
            <a:extLst>
              <a:ext uri="{FF2B5EF4-FFF2-40B4-BE49-F238E27FC236}">
                <a16:creationId xmlns:a16="http://schemas.microsoft.com/office/drawing/2014/main" id="{743C9757-1F5F-4A7D-ACB7-7D95F1DEF85E}"/>
              </a:ext>
            </a:extLst>
          </p:cNvPr>
          <p:cNvSpPr/>
          <p:nvPr/>
        </p:nvSpPr>
        <p:spPr>
          <a:xfrm>
            <a:off x="3889375" y="5495925"/>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we’ll</a:t>
            </a:r>
          </a:p>
        </p:txBody>
      </p:sp>
      <p:sp>
        <p:nvSpPr>
          <p:cNvPr id="25" name="Rectangle: Rounded Corners 24">
            <a:extLst>
              <a:ext uri="{FF2B5EF4-FFF2-40B4-BE49-F238E27FC236}">
                <a16:creationId xmlns:a16="http://schemas.microsoft.com/office/drawing/2014/main" id="{FC73CD1B-4E22-4BBA-82F5-A40AC8B88F7F}"/>
              </a:ext>
            </a:extLst>
          </p:cNvPr>
          <p:cNvSpPr/>
          <p:nvPr/>
        </p:nvSpPr>
        <p:spPr>
          <a:xfrm>
            <a:off x="3895725" y="5076825"/>
            <a:ext cx="1381125" cy="465138"/>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2" name="I'm">
            <a:extLst>
              <a:ext uri="{FF2B5EF4-FFF2-40B4-BE49-F238E27FC236}">
                <a16:creationId xmlns:a16="http://schemas.microsoft.com/office/drawing/2014/main" id="{1E65678B-D730-42C7-AA2D-C98C9F66D4A3}"/>
              </a:ext>
            </a:extLst>
          </p:cNvPr>
          <p:cNvSpPr/>
          <p:nvPr/>
        </p:nvSpPr>
        <p:spPr>
          <a:xfrm>
            <a:off x="1852613" y="5508625"/>
            <a:ext cx="1325562"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it’ll</a:t>
            </a:r>
          </a:p>
        </p:txBody>
      </p:sp>
      <p:sp>
        <p:nvSpPr>
          <p:cNvPr id="33" name="Rectangle: Rounded Corners 32">
            <a:extLst>
              <a:ext uri="{FF2B5EF4-FFF2-40B4-BE49-F238E27FC236}">
                <a16:creationId xmlns:a16="http://schemas.microsoft.com/office/drawing/2014/main" id="{90F2C511-7684-4FB7-A8CE-A138D88A2B61}"/>
              </a:ext>
            </a:extLst>
          </p:cNvPr>
          <p:cNvSpPr/>
          <p:nvPr/>
        </p:nvSpPr>
        <p:spPr>
          <a:xfrm>
            <a:off x="1825625" y="5076825"/>
            <a:ext cx="1381125" cy="465138"/>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4" name="I'm">
            <a:extLst>
              <a:ext uri="{FF2B5EF4-FFF2-40B4-BE49-F238E27FC236}">
                <a16:creationId xmlns:a16="http://schemas.microsoft.com/office/drawing/2014/main" id="{3691660A-E713-40B7-B42E-91871491A7D1}"/>
              </a:ext>
            </a:extLst>
          </p:cNvPr>
          <p:cNvSpPr/>
          <p:nvPr/>
        </p:nvSpPr>
        <p:spPr>
          <a:xfrm>
            <a:off x="5964238" y="5508625"/>
            <a:ext cx="1323975"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they’ll</a:t>
            </a:r>
          </a:p>
        </p:txBody>
      </p:sp>
      <p:sp>
        <p:nvSpPr>
          <p:cNvPr id="35" name="Rectangle: Rounded Corners 34">
            <a:extLst>
              <a:ext uri="{FF2B5EF4-FFF2-40B4-BE49-F238E27FC236}">
                <a16:creationId xmlns:a16="http://schemas.microsoft.com/office/drawing/2014/main" id="{B0C64D87-F4B4-44D3-9406-D25A45B77CDD}"/>
              </a:ext>
            </a:extLst>
          </p:cNvPr>
          <p:cNvSpPr/>
          <p:nvPr/>
        </p:nvSpPr>
        <p:spPr>
          <a:xfrm>
            <a:off x="5935663" y="5076825"/>
            <a:ext cx="1381125" cy="465138"/>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6" name="she is">
            <a:extLst>
              <a:ext uri="{FF2B5EF4-FFF2-40B4-BE49-F238E27FC236}">
                <a16:creationId xmlns:a16="http://schemas.microsoft.com/office/drawing/2014/main" id="{3EC29E2B-37E9-4029-930B-613735EE0D4F}"/>
              </a:ext>
            </a:extLst>
          </p:cNvPr>
          <p:cNvSpPr/>
          <p:nvPr/>
        </p:nvSpPr>
        <p:spPr>
          <a:xfrm>
            <a:off x="3898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we </a:t>
            </a:r>
            <a:r>
              <a:rPr kumimoji="0" lang="en-GB" sz="2000" b="0" i="0" u="none" strike="noStrike" kern="1200" cap="none" spc="0" normalizeH="0" baseline="0" noProof="0" dirty="0">
                <a:ln>
                  <a:noFill/>
                </a:ln>
                <a:solidFill>
                  <a:srgbClr val="00B0F0"/>
                </a:solidFill>
                <a:effectLst/>
                <a:uLnTx/>
                <a:uFillTx/>
                <a:latin typeface="Twinkl"/>
                <a:ea typeface="+mn-ea"/>
                <a:cs typeface="+mn-cs"/>
              </a:rPr>
              <a:t>wi</a:t>
            </a:r>
            <a:r>
              <a:rPr kumimoji="0" lang="en-GB" sz="2000" b="0" i="0" u="none" strike="noStrike" kern="1200" cap="none" spc="0" normalizeH="0" baseline="0" noProof="0" dirty="0">
                <a:ln>
                  <a:noFill/>
                </a:ln>
                <a:solidFill>
                  <a:srgbClr val="1C1C1C"/>
                </a:solidFill>
                <a:effectLst/>
                <a:uLnTx/>
                <a:uFillTx/>
                <a:latin typeface="Twinkl"/>
                <a:ea typeface="+mn-ea"/>
                <a:cs typeface="+mn-cs"/>
              </a:rPr>
              <a:t>ll</a:t>
            </a:r>
          </a:p>
        </p:txBody>
      </p:sp>
      <p:sp>
        <p:nvSpPr>
          <p:cNvPr id="38" name="he is">
            <a:extLst>
              <a:ext uri="{FF2B5EF4-FFF2-40B4-BE49-F238E27FC236}">
                <a16:creationId xmlns:a16="http://schemas.microsoft.com/office/drawing/2014/main" id="{D18EAC81-EDA0-4F7A-A1E7-516D215F04E8}"/>
              </a:ext>
            </a:extLst>
          </p:cNvPr>
          <p:cNvSpPr/>
          <p:nvPr/>
        </p:nvSpPr>
        <p:spPr>
          <a:xfrm>
            <a:off x="1866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it </a:t>
            </a:r>
            <a:r>
              <a:rPr kumimoji="0" lang="en-GB" sz="2000" b="0" i="0" u="none" strike="noStrike" kern="1200" cap="none" spc="0" normalizeH="0" baseline="0" noProof="0" dirty="0">
                <a:ln>
                  <a:noFill/>
                </a:ln>
                <a:solidFill>
                  <a:srgbClr val="00B0F0"/>
                </a:solidFill>
                <a:effectLst/>
                <a:uLnTx/>
                <a:uFillTx/>
                <a:latin typeface="Twinkl"/>
                <a:ea typeface="+mn-ea"/>
                <a:cs typeface="+mn-cs"/>
              </a:rPr>
              <a:t>wi</a:t>
            </a:r>
            <a:r>
              <a:rPr kumimoji="0" lang="en-GB" sz="2000" b="0" i="0" u="none" strike="noStrike" kern="1200" cap="none" spc="0" normalizeH="0" baseline="0" noProof="0" dirty="0">
                <a:ln>
                  <a:noFill/>
                </a:ln>
                <a:solidFill>
                  <a:srgbClr val="1C1C1C"/>
                </a:solidFill>
                <a:effectLst/>
                <a:uLnTx/>
                <a:uFillTx/>
                <a:latin typeface="Twinkl"/>
                <a:ea typeface="+mn-ea"/>
                <a:cs typeface="+mn-cs"/>
              </a:rPr>
              <a:t>ll</a:t>
            </a:r>
          </a:p>
        </p:txBody>
      </p:sp>
      <p:sp>
        <p:nvSpPr>
          <p:cNvPr id="39" name="that is">
            <a:extLst>
              <a:ext uri="{FF2B5EF4-FFF2-40B4-BE49-F238E27FC236}">
                <a16:creationId xmlns:a16="http://schemas.microsoft.com/office/drawing/2014/main" id="{26C6E772-66EA-4CAE-9D61-F2CDE3741F54}"/>
              </a:ext>
            </a:extLst>
          </p:cNvPr>
          <p:cNvSpPr/>
          <p:nvPr/>
        </p:nvSpPr>
        <p:spPr>
          <a:xfrm>
            <a:off x="594995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they </a:t>
            </a:r>
            <a:r>
              <a:rPr kumimoji="0" lang="en-GB" sz="2000" b="0" i="0" u="none" strike="noStrike" kern="1200" cap="none" spc="0" normalizeH="0" baseline="0" noProof="0" dirty="0">
                <a:ln>
                  <a:noFill/>
                </a:ln>
                <a:solidFill>
                  <a:srgbClr val="00B0F0"/>
                </a:solidFill>
                <a:effectLst/>
                <a:uLnTx/>
                <a:uFillTx/>
                <a:latin typeface="Twinkl"/>
                <a:ea typeface="+mn-ea"/>
                <a:cs typeface="+mn-cs"/>
              </a:rPr>
              <a:t>wi</a:t>
            </a:r>
            <a:r>
              <a:rPr kumimoji="0" lang="en-GB" sz="2000" b="0" i="0" u="none" strike="noStrike" kern="1200" cap="none" spc="0" normalizeH="0" baseline="0" noProof="0" dirty="0">
                <a:ln>
                  <a:noFill/>
                </a:ln>
                <a:solidFill>
                  <a:srgbClr val="1C1C1C"/>
                </a:solidFill>
                <a:effectLst/>
                <a:uLnTx/>
                <a:uFillTx/>
                <a:latin typeface="Twinkl"/>
                <a:ea typeface="+mn-ea"/>
                <a:cs typeface="+mn-cs"/>
              </a:rPr>
              <a:t>ll</a:t>
            </a:r>
          </a:p>
        </p:txBody>
      </p:sp>
      <p:sp>
        <p:nvSpPr>
          <p:cNvPr id="47" name="they will">
            <a:extLst>
              <a:ext uri="{FF2B5EF4-FFF2-40B4-BE49-F238E27FC236}">
                <a16:creationId xmlns:a16="http://schemas.microsoft.com/office/drawing/2014/main" id="{5D389DC6-E56B-43A2-895A-EE27C765A0A2}"/>
              </a:ext>
            </a:extLst>
          </p:cNvPr>
          <p:cNvSpPr/>
          <p:nvPr/>
        </p:nvSpPr>
        <p:spPr>
          <a:xfrm>
            <a:off x="594995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they will</a:t>
            </a:r>
          </a:p>
        </p:txBody>
      </p:sp>
      <p:sp>
        <p:nvSpPr>
          <p:cNvPr id="44" name="we will">
            <a:extLst>
              <a:ext uri="{FF2B5EF4-FFF2-40B4-BE49-F238E27FC236}">
                <a16:creationId xmlns:a16="http://schemas.microsoft.com/office/drawing/2014/main" id="{02BA1D98-D8DA-481F-8DD8-2E6BDB36B47E}"/>
              </a:ext>
            </a:extLst>
          </p:cNvPr>
          <p:cNvSpPr/>
          <p:nvPr/>
        </p:nvSpPr>
        <p:spPr>
          <a:xfrm>
            <a:off x="3898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we will</a:t>
            </a:r>
          </a:p>
        </p:txBody>
      </p:sp>
      <p:sp>
        <p:nvSpPr>
          <p:cNvPr id="46" name="it will">
            <a:extLst>
              <a:ext uri="{FF2B5EF4-FFF2-40B4-BE49-F238E27FC236}">
                <a16:creationId xmlns:a16="http://schemas.microsoft.com/office/drawing/2014/main" id="{DC5CF146-8568-44DD-9568-8FB9CA93F645}"/>
              </a:ext>
            </a:extLst>
          </p:cNvPr>
          <p:cNvSpPr/>
          <p:nvPr/>
        </p:nvSpPr>
        <p:spPr>
          <a:xfrm>
            <a:off x="1866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it will</a:t>
            </a:r>
          </a:p>
        </p:txBody>
      </p:sp>
      <p:sp>
        <p:nvSpPr>
          <p:cNvPr id="43" name="she will">
            <a:extLst>
              <a:ext uri="{FF2B5EF4-FFF2-40B4-BE49-F238E27FC236}">
                <a16:creationId xmlns:a16="http://schemas.microsoft.com/office/drawing/2014/main" id="{6C7D19C5-DFFA-4DAD-8EEE-EA4DB40B7139}"/>
              </a:ext>
            </a:extLst>
          </p:cNvPr>
          <p:cNvSpPr/>
          <p:nvPr/>
        </p:nvSpPr>
        <p:spPr>
          <a:xfrm>
            <a:off x="6962775" y="2589213"/>
            <a:ext cx="1325563"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she will</a:t>
            </a:r>
          </a:p>
        </p:txBody>
      </p:sp>
      <p:sp>
        <p:nvSpPr>
          <p:cNvPr id="41" name="he will">
            <a:extLst>
              <a:ext uri="{FF2B5EF4-FFF2-40B4-BE49-F238E27FC236}">
                <a16:creationId xmlns:a16="http://schemas.microsoft.com/office/drawing/2014/main" id="{4E8925C7-09F4-4AF4-BA82-B6F66C8A2A3D}"/>
              </a:ext>
            </a:extLst>
          </p:cNvPr>
          <p:cNvSpPr/>
          <p:nvPr/>
        </p:nvSpPr>
        <p:spPr>
          <a:xfrm>
            <a:off x="4929188" y="2589213"/>
            <a:ext cx="1325562"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he will</a:t>
            </a:r>
          </a:p>
        </p:txBody>
      </p:sp>
      <p:sp>
        <p:nvSpPr>
          <p:cNvPr id="40" name="you will">
            <a:extLst>
              <a:ext uri="{FF2B5EF4-FFF2-40B4-BE49-F238E27FC236}">
                <a16:creationId xmlns:a16="http://schemas.microsoft.com/office/drawing/2014/main" id="{638AFD14-6D03-44DB-B2E2-F67250E2DA87}"/>
              </a:ext>
            </a:extLst>
          </p:cNvPr>
          <p:cNvSpPr/>
          <p:nvPr/>
        </p:nvSpPr>
        <p:spPr>
          <a:xfrm>
            <a:off x="2887663" y="2589213"/>
            <a:ext cx="1325562"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you will</a:t>
            </a:r>
          </a:p>
        </p:txBody>
      </p:sp>
      <p:sp>
        <p:nvSpPr>
          <p:cNvPr id="42" name="I will">
            <a:extLst>
              <a:ext uri="{FF2B5EF4-FFF2-40B4-BE49-F238E27FC236}">
                <a16:creationId xmlns:a16="http://schemas.microsoft.com/office/drawing/2014/main" id="{9A31D27B-BB63-46CA-B04E-D3DD3446ABA9}"/>
              </a:ext>
            </a:extLst>
          </p:cNvPr>
          <p:cNvSpPr/>
          <p:nvPr/>
        </p:nvSpPr>
        <p:spPr>
          <a:xfrm>
            <a:off x="852488" y="2589213"/>
            <a:ext cx="1323975"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 will</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7" restart="whenNotActive" fill="hold" evtFilter="cancelBubble" nodeType="interactiveSeq">
                <p:stCondLst>
                  <p:cond evt="onClick" delay="0">
                    <p:tgtEl>
                      <p:spTgt spid="41"/>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2" restart="whenNotActive" fill="hold" evtFilter="cancelBubble" nodeType="interactiveSeq">
                <p:stCondLst>
                  <p:cond evt="onClick" delay="0">
                    <p:tgtEl>
                      <p:spTgt spid="43"/>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7" restart="whenNotActive" fill="hold" evtFilter="cancelBubble" nodeType="interactiveSeq">
                <p:stCondLst>
                  <p:cond evt="onClick" delay="0">
                    <p:tgtEl>
                      <p:spTgt spid="4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22" restart="whenNotActive" fill="hold" evtFilter="cancelBubble" nodeType="interactiveSeq">
                <p:stCondLst>
                  <p:cond evt="onClick" delay="0">
                    <p:tgtEl>
                      <p:spTgt spid="44"/>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7" restart="whenNotActive" fill="hold" evtFilter="cancelBubble" nodeType="interactiveSeq">
                <p:stCondLst>
                  <p:cond evt="onClick" delay="0">
                    <p:tgtEl>
                      <p:spTgt spid="47"/>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32" restart="whenNotActive" fill="hold" evtFilter="cancelBubble" nodeType="interactiveSeq">
                <p:stCondLst>
                  <p:cond evt="onClick" delay="0">
                    <p:tgtEl>
                      <p:spTgt spid="40"/>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childTnLst>
        </p:cTn>
      </p:par>
    </p:tnLst>
    <p:bldLst>
      <p:bldP spid="47" grpId="0" animBg="1"/>
      <p:bldP spid="44" grpId="0" animBg="1"/>
      <p:bldP spid="46" grpId="0" animBg="1"/>
      <p:bldP spid="43" grpId="0" animBg="1"/>
      <p:bldP spid="41" grpId="0" animBg="1"/>
      <p:bldP spid="40" grpId="0" animBg="1"/>
      <p:bldP spid="4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47658D49-56BC-4476-B0EB-061A6DB3BBA3}"/>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Has</a:t>
            </a:r>
          </a:p>
        </p:txBody>
      </p:sp>
      <p:sp>
        <p:nvSpPr>
          <p:cNvPr id="7" name="Rectangle: Rounded Corners 6">
            <a:extLst>
              <a:ext uri="{FF2B5EF4-FFF2-40B4-BE49-F238E27FC236}">
                <a16:creationId xmlns:a16="http://schemas.microsoft.com/office/drawing/2014/main" id="{42507691-461A-4279-9305-11C5CC070879}"/>
              </a:ext>
            </a:extLst>
          </p:cNvPr>
          <p:cNvSpPr/>
          <p:nvPr/>
        </p:nvSpPr>
        <p:spPr>
          <a:xfrm>
            <a:off x="755650" y="1387475"/>
            <a:ext cx="7632700"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‘has’ is one of the words in the contraction, remove the ‘h’ and the ‘a’ and replace them both with an apostrophe.</a:t>
            </a:r>
          </a:p>
        </p:txBody>
      </p:sp>
      <p:sp>
        <p:nvSpPr>
          <p:cNvPr id="13" name="I'm">
            <a:extLst>
              <a:ext uri="{FF2B5EF4-FFF2-40B4-BE49-F238E27FC236}">
                <a16:creationId xmlns:a16="http://schemas.microsoft.com/office/drawing/2014/main" id="{EFABD252-88A2-4DFE-AC0D-A0A394D984A4}"/>
              </a:ext>
            </a:extLst>
          </p:cNvPr>
          <p:cNvSpPr/>
          <p:nvPr/>
        </p:nvSpPr>
        <p:spPr>
          <a:xfrm>
            <a:off x="2784475"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he’s</a:t>
            </a:r>
          </a:p>
        </p:txBody>
      </p:sp>
      <p:sp>
        <p:nvSpPr>
          <p:cNvPr id="12" name="you are blue">
            <a:extLst>
              <a:ext uri="{FF2B5EF4-FFF2-40B4-BE49-F238E27FC236}">
                <a16:creationId xmlns:a16="http://schemas.microsoft.com/office/drawing/2014/main" id="{277C99AD-4EF5-4641-BC3D-4DF9D9EF262C}"/>
              </a:ext>
            </a:extLst>
          </p:cNvPr>
          <p:cNvSpPr/>
          <p:nvPr/>
        </p:nvSpPr>
        <p:spPr>
          <a:xfrm>
            <a:off x="2784475"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he </a:t>
            </a:r>
            <a:r>
              <a:rPr kumimoji="0" lang="en-GB" sz="2800" b="0" i="0" u="none" strike="noStrike" kern="1200" cap="none" spc="0" normalizeH="0" baseline="0" noProof="0" dirty="0">
                <a:ln>
                  <a:noFill/>
                </a:ln>
                <a:solidFill>
                  <a:srgbClr val="00A7E6"/>
                </a:solidFill>
                <a:effectLst/>
                <a:uLnTx/>
                <a:uFillTx/>
                <a:latin typeface="Twinkl"/>
                <a:ea typeface="+mn-ea"/>
                <a:cs typeface="+mn-cs"/>
              </a:rPr>
              <a:t>ha</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11" name="Rectangle: Rounded Corners 10">
            <a:extLst>
              <a:ext uri="{FF2B5EF4-FFF2-40B4-BE49-F238E27FC236}">
                <a16:creationId xmlns:a16="http://schemas.microsoft.com/office/drawing/2014/main" id="{DC018A4E-C471-427C-A4B3-E2A5DBBD7CF4}"/>
              </a:ext>
            </a:extLst>
          </p:cNvPr>
          <p:cNvSpPr/>
          <p:nvPr/>
        </p:nvSpPr>
        <p:spPr>
          <a:xfrm>
            <a:off x="2825750" y="3767138"/>
            <a:ext cx="1519238"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4" name="I'm">
            <a:extLst>
              <a:ext uri="{FF2B5EF4-FFF2-40B4-BE49-F238E27FC236}">
                <a16:creationId xmlns:a16="http://schemas.microsoft.com/office/drawing/2014/main" id="{874BA97F-39D5-4AC4-8292-1B0F5FD8EACC}"/>
              </a:ext>
            </a:extLst>
          </p:cNvPr>
          <p:cNvSpPr/>
          <p:nvPr/>
        </p:nvSpPr>
        <p:spPr>
          <a:xfrm>
            <a:off x="4773613"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it’s</a:t>
            </a:r>
          </a:p>
        </p:txBody>
      </p:sp>
      <p:sp>
        <p:nvSpPr>
          <p:cNvPr id="15" name="they are blue">
            <a:extLst>
              <a:ext uri="{FF2B5EF4-FFF2-40B4-BE49-F238E27FC236}">
                <a16:creationId xmlns:a16="http://schemas.microsoft.com/office/drawing/2014/main" id="{C95A7524-F1DE-48B7-A53B-A1C17392D1B1}"/>
              </a:ext>
            </a:extLst>
          </p:cNvPr>
          <p:cNvSpPr/>
          <p:nvPr/>
        </p:nvSpPr>
        <p:spPr>
          <a:xfrm>
            <a:off x="4773613"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it</a:t>
            </a:r>
            <a:r>
              <a:rPr kumimoji="0" lang="en-GB" sz="2800" b="0" i="0" u="none" strike="noStrike" kern="1200" cap="none" spc="0" normalizeH="0" baseline="0" noProof="0" dirty="0">
                <a:ln>
                  <a:noFill/>
                </a:ln>
                <a:solidFill>
                  <a:srgbClr val="00A7E6"/>
                </a:solidFill>
                <a:effectLst/>
                <a:uLnTx/>
                <a:uFillTx/>
                <a:latin typeface="Twinkl"/>
                <a:ea typeface="+mn-ea"/>
                <a:cs typeface="+mn-cs"/>
              </a:rPr>
              <a:t> ha</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16" name="Rectangle: Rounded Corners 15">
            <a:extLst>
              <a:ext uri="{FF2B5EF4-FFF2-40B4-BE49-F238E27FC236}">
                <a16:creationId xmlns:a16="http://schemas.microsoft.com/office/drawing/2014/main" id="{F82C4DB0-FCD9-484E-98ED-91685D399176}"/>
              </a:ext>
            </a:extLst>
          </p:cNvPr>
          <p:cNvSpPr/>
          <p:nvPr/>
        </p:nvSpPr>
        <p:spPr>
          <a:xfrm>
            <a:off x="4816475" y="3767138"/>
            <a:ext cx="1519238"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7" name="I'm">
            <a:extLst>
              <a:ext uri="{FF2B5EF4-FFF2-40B4-BE49-F238E27FC236}">
                <a16:creationId xmlns:a16="http://schemas.microsoft.com/office/drawing/2014/main" id="{9486DB91-AED4-40F5-AD0D-E4F9FE835D78}"/>
              </a:ext>
            </a:extLst>
          </p:cNvPr>
          <p:cNvSpPr/>
          <p:nvPr/>
        </p:nvSpPr>
        <p:spPr>
          <a:xfrm>
            <a:off x="793750"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she’s</a:t>
            </a:r>
          </a:p>
        </p:txBody>
      </p:sp>
      <p:sp>
        <p:nvSpPr>
          <p:cNvPr id="18" name="we are blue">
            <a:extLst>
              <a:ext uri="{FF2B5EF4-FFF2-40B4-BE49-F238E27FC236}">
                <a16:creationId xmlns:a16="http://schemas.microsoft.com/office/drawing/2014/main" id="{07D55EB3-64ED-434C-9379-CFE0037CDD29}"/>
              </a:ext>
            </a:extLst>
          </p:cNvPr>
          <p:cNvSpPr/>
          <p:nvPr/>
        </p:nvSpPr>
        <p:spPr>
          <a:xfrm>
            <a:off x="793750"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she </a:t>
            </a:r>
            <a:r>
              <a:rPr kumimoji="0" lang="en-GB" sz="2800" b="0" i="0" u="none" strike="noStrike" kern="1200" cap="none" spc="0" normalizeH="0" baseline="0" noProof="0" dirty="0">
                <a:ln>
                  <a:noFill/>
                </a:ln>
                <a:solidFill>
                  <a:srgbClr val="00A7E6"/>
                </a:solidFill>
                <a:effectLst/>
                <a:uLnTx/>
                <a:uFillTx/>
                <a:latin typeface="Twinkl"/>
                <a:ea typeface="+mn-ea"/>
                <a:cs typeface="+mn-cs"/>
              </a:rPr>
              <a:t>ha</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19" name="Rectangle: Rounded Corners 18">
            <a:extLst>
              <a:ext uri="{FF2B5EF4-FFF2-40B4-BE49-F238E27FC236}">
                <a16:creationId xmlns:a16="http://schemas.microsoft.com/office/drawing/2014/main" id="{181881F0-FE09-4556-B435-33D36252E436}"/>
              </a:ext>
            </a:extLst>
          </p:cNvPr>
          <p:cNvSpPr/>
          <p:nvPr/>
        </p:nvSpPr>
        <p:spPr>
          <a:xfrm>
            <a:off x="836613" y="3767138"/>
            <a:ext cx="1519237"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0" name="I'm">
            <a:extLst>
              <a:ext uri="{FF2B5EF4-FFF2-40B4-BE49-F238E27FC236}">
                <a16:creationId xmlns:a16="http://schemas.microsoft.com/office/drawing/2014/main" id="{86D0398D-FF09-4579-B8A1-A43B4F1FE77C}"/>
              </a:ext>
            </a:extLst>
          </p:cNvPr>
          <p:cNvSpPr/>
          <p:nvPr/>
        </p:nvSpPr>
        <p:spPr>
          <a:xfrm>
            <a:off x="6762750" y="4491038"/>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that’s</a:t>
            </a:r>
          </a:p>
        </p:txBody>
      </p:sp>
      <p:sp>
        <p:nvSpPr>
          <p:cNvPr id="22" name="they are blue">
            <a:extLst>
              <a:ext uri="{FF2B5EF4-FFF2-40B4-BE49-F238E27FC236}">
                <a16:creationId xmlns:a16="http://schemas.microsoft.com/office/drawing/2014/main" id="{A59B39DC-EB6C-4EB5-A40E-AB8BEE2F00F6}"/>
              </a:ext>
            </a:extLst>
          </p:cNvPr>
          <p:cNvSpPr/>
          <p:nvPr/>
        </p:nvSpPr>
        <p:spPr>
          <a:xfrm>
            <a:off x="6762750" y="2722563"/>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that </a:t>
            </a:r>
            <a:r>
              <a:rPr kumimoji="0" lang="en-GB" sz="2800" b="0" i="0" u="none" strike="noStrike" kern="1200" cap="none" spc="0" normalizeH="0" baseline="0" noProof="0" dirty="0">
                <a:ln>
                  <a:noFill/>
                </a:ln>
                <a:solidFill>
                  <a:srgbClr val="00A7E6"/>
                </a:solidFill>
                <a:effectLst/>
                <a:uLnTx/>
                <a:uFillTx/>
                <a:latin typeface="Twinkl"/>
                <a:ea typeface="+mn-ea"/>
                <a:cs typeface="+mn-cs"/>
              </a:rPr>
              <a:t>ha</a:t>
            </a:r>
            <a:r>
              <a:rPr kumimoji="0" lang="en-GB" sz="2800" b="0" i="0" u="none" strike="noStrike" kern="1200" cap="none" spc="0" normalizeH="0" baseline="0" noProof="0" dirty="0">
                <a:ln>
                  <a:noFill/>
                </a:ln>
                <a:solidFill>
                  <a:srgbClr val="1C1C1C"/>
                </a:solidFill>
                <a:effectLst/>
                <a:uLnTx/>
                <a:uFillTx/>
                <a:latin typeface="Twinkl"/>
                <a:ea typeface="+mn-ea"/>
                <a:cs typeface="+mn-cs"/>
              </a:rPr>
              <a:t>s</a:t>
            </a:r>
          </a:p>
        </p:txBody>
      </p:sp>
      <p:sp>
        <p:nvSpPr>
          <p:cNvPr id="23" name="Rectangle: Rounded Corners 22">
            <a:extLst>
              <a:ext uri="{FF2B5EF4-FFF2-40B4-BE49-F238E27FC236}">
                <a16:creationId xmlns:a16="http://schemas.microsoft.com/office/drawing/2014/main" id="{EF969FE1-C48D-4D7D-9BD6-396D7E7B6F84}"/>
              </a:ext>
            </a:extLst>
          </p:cNvPr>
          <p:cNvSpPr/>
          <p:nvPr/>
        </p:nvSpPr>
        <p:spPr>
          <a:xfrm>
            <a:off x="6805613" y="3767138"/>
            <a:ext cx="1519237"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7" name="she is">
            <a:extLst>
              <a:ext uri="{FF2B5EF4-FFF2-40B4-BE49-F238E27FC236}">
                <a16:creationId xmlns:a16="http://schemas.microsoft.com/office/drawing/2014/main" id="{00E0270D-86DD-40A9-88CE-64C3A8955D1A}"/>
              </a:ext>
            </a:extLst>
          </p:cNvPr>
          <p:cNvSpPr/>
          <p:nvPr/>
        </p:nvSpPr>
        <p:spPr>
          <a:xfrm>
            <a:off x="2784475"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he has</a:t>
            </a:r>
          </a:p>
        </p:txBody>
      </p:sp>
      <p:sp>
        <p:nvSpPr>
          <p:cNvPr id="28" name="it is">
            <a:extLst>
              <a:ext uri="{FF2B5EF4-FFF2-40B4-BE49-F238E27FC236}">
                <a16:creationId xmlns:a16="http://schemas.microsoft.com/office/drawing/2014/main" id="{591A20DC-CED6-4DCA-BEE4-FAA7302A8C66}"/>
              </a:ext>
            </a:extLst>
          </p:cNvPr>
          <p:cNvSpPr/>
          <p:nvPr/>
        </p:nvSpPr>
        <p:spPr>
          <a:xfrm>
            <a:off x="4773613"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it has</a:t>
            </a:r>
          </a:p>
        </p:txBody>
      </p:sp>
      <p:sp>
        <p:nvSpPr>
          <p:cNvPr id="29" name="he is">
            <a:extLst>
              <a:ext uri="{FF2B5EF4-FFF2-40B4-BE49-F238E27FC236}">
                <a16:creationId xmlns:a16="http://schemas.microsoft.com/office/drawing/2014/main" id="{AA2BD75B-5553-4A8A-913E-7709FA0C1380}"/>
              </a:ext>
            </a:extLst>
          </p:cNvPr>
          <p:cNvSpPr/>
          <p:nvPr/>
        </p:nvSpPr>
        <p:spPr>
          <a:xfrm>
            <a:off x="793750"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she has</a:t>
            </a:r>
          </a:p>
        </p:txBody>
      </p:sp>
      <p:sp>
        <p:nvSpPr>
          <p:cNvPr id="30" name="that is">
            <a:extLst>
              <a:ext uri="{FF2B5EF4-FFF2-40B4-BE49-F238E27FC236}">
                <a16:creationId xmlns:a16="http://schemas.microsoft.com/office/drawing/2014/main" id="{40098A97-7613-4B34-8030-035FEE6E03A0}"/>
              </a:ext>
            </a:extLst>
          </p:cNvPr>
          <p:cNvSpPr/>
          <p:nvPr/>
        </p:nvSpPr>
        <p:spPr>
          <a:xfrm>
            <a:off x="6762750" y="2722563"/>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C1C1C"/>
                </a:solidFill>
                <a:effectLst/>
                <a:uLnTx/>
                <a:uFillTx/>
                <a:latin typeface="Twinkl"/>
                <a:ea typeface="+mn-ea"/>
                <a:cs typeface="+mn-cs"/>
              </a:rPr>
              <a:t>that has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7" restart="whenNotActive" fill="hold" evtFilter="cancelBubble" nodeType="interactiveSeq">
                <p:stCondLst>
                  <p:cond evt="onClick" delay="0">
                    <p:tgtEl>
                      <p:spTgt spid="27"/>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12" restart="whenNotActive" fill="hold" evtFilter="cancelBubble" nodeType="interactiveSeq">
                <p:stCondLst>
                  <p:cond evt="onClick" delay="0">
                    <p:tgtEl>
                      <p:spTgt spid="28"/>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7" restart="whenNotActive" fill="hold" evtFilter="cancelBubble" nodeType="interactiveSeq">
                <p:stCondLst>
                  <p:cond evt="onClick" delay="0">
                    <p:tgtEl>
                      <p:spTgt spid="30"/>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27" grpId="0" animBg="1"/>
      <p:bldP spid="28" grpId="0" animBg="1"/>
      <p:bldP spid="29" grpId="0" animBg="1"/>
      <p:bldP spid="3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76EA9381-A512-4E1A-A275-4ECF78B0944B}"/>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Had</a:t>
            </a:r>
          </a:p>
        </p:txBody>
      </p:sp>
      <p:sp>
        <p:nvSpPr>
          <p:cNvPr id="7" name="Rectangle: Rounded Corners 6">
            <a:extLst>
              <a:ext uri="{FF2B5EF4-FFF2-40B4-BE49-F238E27FC236}">
                <a16:creationId xmlns:a16="http://schemas.microsoft.com/office/drawing/2014/main" id="{11CD28F6-0E94-4D2A-8DB5-8EE052460B8F}"/>
              </a:ext>
            </a:extLst>
          </p:cNvPr>
          <p:cNvSpPr/>
          <p:nvPr/>
        </p:nvSpPr>
        <p:spPr>
          <a:xfrm>
            <a:off x="755650" y="1387475"/>
            <a:ext cx="7632700"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‘had’ is one of the words in the contraction, remove the ‘h’ and the ‘a’ and replace them both with an apostrophe. </a:t>
            </a:r>
          </a:p>
        </p:txBody>
      </p:sp>
      <p:sp>
        <p:nvSpPr>
          <p:cNvPr id="13" name="I'm">
            <a:extLst>
              <a:ext uri="{FF2B5EF4-FFF2-40B4-BE49-F238E27FC236}">
                <a16:creationId xmlns:a16="http://schemas.microsoft.com/office/drawing/2014/main" id="{0428DC04-871D-41E5-B7CF-6EC714C31309}"/>
              </a:ext>
            </a:extLst>
          </p:cNvPr>
          <p:cNvSpPr/>
          <p:nvPr/>
        </p:nvSpPr>
        <p:spPr>
          <a:xfrm>
            <a:off x="3919538" y="3589338"/>
            <a:ext cx="1325562"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you’d</a:t>
            </a:r>
          </a:p>
        </p:txBody>
      </p:sp>
      <p:sp>
        <p:nvSpPr>
          <p:cNvPr id="11" name="Rectangle: Rounded Corners 10">
            <a:extLst>
              <a:ext uri="{FF2B5EF4-FFF2-40B4-BE49-F238E27FC236}">
                <a16:creationId xmlns:a16="http://schemas.microsoft.com/office/drawing/2014/main" id="{6FD7998B-FA91-4C50-861B-960C22B0A42B}"/>
              </a:ext>
            </a:extLst>
          </p:cNvPr>
          <p:cNvSpPr/>
          <p:nvPr/>
        </p:nvSpPr>
        <p:spPr>
          <a:xfrm>
            <a:off x="3925888" y="3160713"/>
            <a:ext cx="1381125"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7" name="I'm">
            <a:extLst>
              <a:ext uri="{FF2B5EF4-FFF2-40B4-BE49-F238E27FC236}">
                <a16:creationId xmlns:a16="http://schemas.microsoft.com/office/drawing/2014/main" id="{095DCAF5-9024-4824-9B2B-9A230D72D918}"/>
              </a:ext>
            </a:extLst>
          </p:cNvPr>
          <p:cNvSpPr/>
          <p:nvPr/>
        </p:nvSpPr>
        <p:spPr>
          <a:xfrm>
            <a:off x="1882775" y="3600450"/>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I’d</a:t>
            </a:r>
          </a:p>
        </p:txBody>
      </p:sp>
      <p:sp>
        <p:nvSpPr>
          <p:cNvPr id="19" name="Rectangle: Rounded Corners 18">
            <a:extLst>
              <a:ext uri="{FF2B5EF4-FFF2-40B4-BE49-F238E27FC236}">
                <a16:creationId xmlns:a16="http://schemas.microsoft.com/office/drawing/2014/main" id="{50FB87F1-8C40-4538-87E4-4E82B9A66D11}"/>
              </a:ext>
            </a:extLst>
          </p:cNvPr>
          <p:cNvSpPr/>
          <p:nvPr/>
        </p:nvSpPr>
        <p:spPr>
          <a:xfrm>
            <a:off x="1855788" y="3160713"/>
            <a:ext cx="1381125"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0" name="I'm">
            <a:extLst>
              <a:ext uri="{FF2B5EF4-FFF2-40B4-BE49-F238E27FC236}">
                <a16:creationId xmlns:a16="http://schemas.microsoft.com/office/drawing/2014/main" id="{DA61668E-1CE4-471C-9191-7AF21A342D0D}"/>
              </a:ext>
            </a:extLst>
          </p:cNvPr>
          <p:cNvSpPr/>
          <p:nvPr/>
        </p:nvSpPr>
        <p:spPr>
          <a:xfrm>
            <a:off x="5922963" y="3600450"/>
            <a:ext cx="1325562"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she’d</a:t>
            </a:r>
          </a:p>
        </p:txBody>
      </p:sp>
      <p:sp>
        <p:nvSpPr>
          <p:cNvPr id="23" name="Rectangle: Rounded Corners 22">
            <a:extLst>
              <a:ext uri="{FF2B5EF4-FFF2-40B4-BE49-F238E27FC236}">
                <a16:creationId xmlns:a16="http://schemas.microsoft.com/office/drawing/2014/main" id="{CBA99085-9DDE-4A52-B656-ACD2C05B964F}"/>
              </a:ext>
            </a:extLst>
          </p:cNvPr>
          <p:cNvSpPr/>
          <p:nvPr/>
        </p:nvSpPr>
        <p:spPr>
          <a:xfrm>
            <a:off x="5895975" y="3160713"/>
            <a:ext cx="1381125"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7" name="she is">
            <a:extLst>
              <a:ext uri="{FF2B5EF4-FFF2-40B4-BE49-F238E27FC236}">
                <a16:creationId xmlns:a16="http://schemas.microsoft.com/office/drawing/2014/main" id="{9D17E21A-36BC-40DE-80B9-3743DCC97DC2}"/>
              </a:ext>
            </a:extLst>
          </p:cNvPr>
          <p:cNvSpPr/>
          <p:nvPr/>
        </p:nvSpPr>
        <p:spPr>
          <a:xfrm>
            <a:off x="3924300" y="2589213"/>
            <a:ext cx="1325563"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you </a:t>
            </a:r>
            <a:r>
              <a:rPr kumimoji="0" lang="en-GB" sz="2000" b="0" i="0" u="none" strike="noStrike" kern="1200" cap="none" spc="0" normalizeH="0" baseline="0" noProof="0" dirty="0">
                <a:ln>
                  <a:noFill/>
                </a:ln>
                <a:solidFill>
                  <a:srgbClr val="00B0F0"/>
                </a:solidFill>
                <a:effectLst/>
                <a:uLnTx/>
                <a:uFillTx/>
                <a:latin typeface="Twinkl"/>
                <a:ea typeface="+mn-ea"/>
                <a:cs typeface="+mn-cs"/>
              </a:rPr>
              <a:t>ha</a:t>
            </a:r>
            <a:r>
              <a:rPr kumimoji="0" lang="en-GB" sz="2000" b="0" i="0" u="none" strike="noStrike" kern="1200" cap="none" spc="0" normalizeH="0" baseline="0" noProof="0" dirty="0">
                <a:ln>
                  <a:noFill/>
                </a:ln>
                <a:solidFill>
                  <a:srgbClr val="1C1C1C"/>
                </a:solidFill>
                <a:effectLst/>
                <a:uLnTx/>
                <a:uFillTx/>
                <a:latin typeface="Twinkl"/>
                <a:ea typeface="+mn-ea"/>
                <a:cs typeface="+mn-cs"/>
              </a:rPr>
              <a:t>d</a:t>
            </a:r>
          </a:p>
        </p:txBody>
      </p:sp>
      <p:sp>
        <p:nvSpPr>
          <p:cNvPr id="29" name="he is">
            <a:extLst>
              <a:ext uri="{FF2B5EF4-FFF2-40B4-BE49-F238E27FC236}">
                <a16:creationId xmlns:a16="http://schemas.microsoft.com/office/drawing/2014/main" id="{0B50CF21-B26C-4B14-AB93-06FF9AFA9502}"/>
              </a:ext>
            </a:extLst>
          </p:cNvPr>
          <p:cNvSpPr/>
          <p:nvPr/>
        </p:nvSpPr>
        <p:spPr>
          <a:xfrm>
            <a:off x="1889125" y="2589213"/>
            <a:ext cx="1323975"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 </a:t>
            </a:r>
            <a:r>
              <a:rPr kumimoji="0" lang="en-GB" sz="2000" b="0" i="0" u="none" strike="noStrike" kern="1200" cap="none" spc="0" normalizeH="0" baseline="0" noProof="0" dirty="0">
                <a:ln>
                  <a:noFill/>
                </a:ln>
                <a:solidFill>
                  <a:srgbClr val="00B0F0"/>
                </a:solidFill>
                <a:effectLst/>
                <a:uLnTx/>
                <a:uFillTx/>
                <a:latin typeface="Twinkl"/>
                <a:ea typeface="+mn-ea"/>
                <a:cs typeface="+mn-cs"/>
              </a:rPr>
              <a:t>ha</a:t>
            </a:r>
            <a:r>
              <a:rPr kumimoji="0" lang="en-GB" sz="2000" b="0" i="0" u="none" strike="noStrike" kern="1200" cap="none" spc="0" normalizeH="0" baseline="0" noProof="0" dirty="0">
                <a:ln>
                  <a:noFill/>
                </a:ln>
                <a:solidFill>
                  <a:srgbClr val="1C1C1C"/>
                </a:solidFill>
                <a:effectLst/>
                <a:uLnTx/>
                <a:uFillTx/>
                <a:latin typeface="Twinkl"/>
                <a:ea typeface="+mn-ea"/>
                <a:cs typeface="+mn-cs"/>
              </a:rPr>
              <a:t>d</a:t>
            </a:r>
          </a:p>
        </p:txBody>
      </p:sp>
      <p:sp>
        <p:nvSpPr>
          <p:cNvPr id="24" name="I'm">
            <a:extLst>
              <a:ext uri="{FF2B5EF4-FFF2-40B4-BE49-F238E27FC236}">
                <a16:creationId xmlns:a16="http://schemas.microsoft.com/office/drawing/2014/main" id="{F63ABF38-F2B4-4A80-B4D7-8DA4DA731A02}"/>
              </a:ext>
            </a:extLst>
          </p:cNvPr>
          <p:cNvSpPr/>
          <p:nvPr/>
        </p:nvSpPr>
        <p:spPr>
          <a:xfrm>
            <a:off x="3889375" y="5495925"/>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they’d</a:t>
            </a:r>
          </a:p>
        </p:txBody>
      </p:sp>
      <p:sp>
        <p:nvSpPr>
          <p:cNvPr id="25" name="Rectangle: Rounded Corners 24">
            <a:extLst>
              <a:ext uri="{FF2B5EF4-FFF2-40B4-BE49-F238E27FC236}">
                <a16:creationId xmlns:a16="http://schemas.microsoft.com/office/drawing/2014/main" id="{CADEFB7C-3F48-42B5-BEBF-4FB2CDA44015}"/>
              </a:ext>
            </a:extLst>
          </p:cNvPr>
          <p:cNvSpPr/>
          <p:nvPr/>
        </p:nvSpPr>
        <p:spPr>
          <a:xfrm>
            <a:off x="3895725" y="5076825"/>
            <a:ext cx="1381125" cy="465138"/>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2" name="I'm">
            <a:extLst>
              <a:ext uri="{FF2B5EF4-FFF2-40B4-BE49-F238E27FC236}">
                <a16:creationId xmlns:a16="http://schemas.microsoft.com/office/drawing/2014/main" id="{4AC3DFB1-27BA-48A7-A1E2-E3E1759A84AF}"/>
              </a:ext>
            </a:extLst>
          </p:cNvPr>
          <p:cNvSpPr/>
          <p:nvPr/>
        </p:nvSpPr>
        <p:spPr>
          <a:xfrm>
            <a:off x="1852613" y="5508625"/>
            <a:ext cx="1325562"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he’d</a:t>
            </a:r>
          </a:p>
        </p:txBody>
      </p:sp>
      <p:sp>
        <p:nvSpPr>
          <p:cNvPr id="33" name="Rectangle: Rounded Corners 32">
            <a:extLst>
              <a:ext uri="{FF2B5EF4-FFF2-40B4-BE49-F238E27FC236}">
                <a16:creationId xmlns:a16="http://schemas.microsoft.com/office/drawing/2014/main" id="{0D08AC5C-2CC3-4AE8-B03D-4AF14BEA3A3A}"/>
              </a:ext>
            </a:extLst>
          </p:cNvPr>
          <p:cNvSpPr/>
          <p:nvPr/>
        </p:nvSpPr>
        <p:spPr>
          <a:xfrm>
            <a:off x="1825625" y="5076825"/>
            <a:ext cx="1381125" cy="465138"/>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4" name="I'm">
            <a:extLst>
              <a:ext uri="{FF2B5EF4-FFF2-40B4-BE49-F238E27FC236}">
                <a16:creationId xmlns:a16="http://schemas.microsoft.com/office/drawing/2014/main" id="{B787807E-07E9-41F4-A889-7C82CE42811A}"/>
              </a:ext>
            </a:extLst>
          </p:cNvPr>
          <p:cNvSpPr/>
          <p:nvPr/>
        </p:nvSpPr>
        <p:spPr>
          <a:xfrm>
            <a:off x="5964238" y="5508625"/>
            <a:ext cx="1323975"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we’d</a:t>
            </a:r>
          </a:p>
        </p:txBody>
      </p:sp>
      <p:sp>
        <p:nvSpPr>
          <p:cNvPr id="35" name="Rectangle: Rounded Corners 34">
            <a:extLst>
              <a:ext uri="{FF2B5EF4-FFF2-40B4-BE49-F238E27FC236}">
                <a16:creationId xmlns:a16="http://schemas.microsoft.com/office/drawing/2014/main" id="{8D10261C-7976-4AEC-8EE4-36A656B20550}"/>
              </a:ext>
            </a:extLst>
          </p:cNvPr>
          <p:cNvSpPr/>
          <p:nvPr/>
        </p:nvSpPr>
        <p:spPr>
          <a:xfrm>
            <a:off x="5935663" y="5076825"/>
            <a:ext cx="1381125" cy="465138"/>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6" name="she is">
            <a:extLst>
              <a:ext uri="{FF2B5EF4-FFF2-40B4-BE49-F238E27FC236}">
                <a16:creationId xmlns:a16="http://schemas.microsoft.com/office/drawing/2014/main" id="{8694FBA9-463A-4EF6-A2AD-26D86B96EF20}"/>
              </a:ext>
            </a:extLst>
          </p:cNvPr>
          <p:cNvSpPr/>
          <p:nvPr/>
        </p:nvSpPr>
        <p:spPr>
          <a:xfrm>
            <a:off x="3898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they </a:t>
            </a:r>
            <a:r>
              <a:rPr kumimoji="0" lang="en-GB" sz="2000" b="0" i="0" u="none" strike="noStrike" kern="1200" cap="none" spc="0" normalizeH="0" baseline="0" noProof="0" dirty="0">
                <a:ln>
                  <a:noFill/>
                </a:ln>
                <a:solidFill>
                  <a:srgbClr val="00B0F0"/>
                </a:solidFill>
                <a:effectLst/>
                <a:uLnTx/>
                <a:uFillTx/>
                <a:latin typeface="Twinkl"/>
                <a:ea typeface="+mn-ea"/>
                <a:cs typeface="+mn-cs"/>
              </a:rPr>
              <a:t>ha</a:t>
            </a:r>
            <a:r>
              <a:rPr kumimoji="0" lang="en-GB" sz="2000" b="0" i="0" u="none" strike="noStrike" kern="1200" cap="none" spc="0" normalizeH="0" baseline="0" noProof="0" dirty="0">
                <a:ln>
                  <a:noFill/>
                </a:ln>
                <a:solidFill>
                  <a:srgbClr val="1C1C1C"/>
                </a:solidFill>
                <a:effectLst/>
                <a:uLnTx/>
                <a:uFillTx/>
                <a:latin typeface="Twinkl"/>
                <a:ea typeface="+mn-ea"/>
                <a:cs typeface="+mn-cs"/>
              </a:rPr>
              <a:t>d</a:t>
            </a:r>
          </a:p>
        </p:txBody>
      </p:sp>
      <p:sp>
        <p:nvSpPr>
          <p:cNvPr id="38" name="he is">
            <a:extLst>
              <a:ext uri="{FF2B5EF4-FFF2-40B4-BE49-F238E27FC236}">
                <a16:creationId xmlns:a16="http://schemas.microsoft.com/office/drawing/2014/main" id="{2C71FC13-E798-4778-A2C9-E942D5D5E9FC}"/>
              </a:ext>
            </a:extLst>
          </p:cNvPr>
          <p:cNvSpPr/>
          <p:nvPr/>
        </p:nvSpPr>
        <p:spPr>
          <a:xfrm>
            <a:off x="1866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he </a:t>
            </a:r>
            <a:r>
              <a:rPr kumimoji="0" lang="en-GB" sz="2000" b="0" i="0" u="none" strike="noStrike" kern="1200" cap="none" spc="0" normalizeH="0" baseline="0" noProof="0" dirty="0">
                <a:ln>
                  <a:noFill/>
                </a:ln>
                <a:solidFill>
                  <a:srgbClr val="00B0F0"/>
                </a:solidFill>
                <a:effectLst/>
                <a:uLnTx/>
                <a:uFillTx/>
                <a:latin typeface="Twinkl"/>
                <a:ea typeface="+mn-ea"/>
                <a:cs typeface="+mn-cs"/>
              </a:rPr>
              <a:t>ha</a:t>
            </a:r>
            <a:r>
              <a:rPr kumimoji="0" lang="en-GB" sz="2000" b="0" i="0" u="none" strike="noStrike" kern="1200" cap="none" spc="0" normalizeH="0" baseline="0" noProof="0" dirty="0">
                <a:ln>
                  <a:noFill/>
                </a:ln>
                <a:solidFill>
                  <a:srgbClr val="1C1C1C"/>
                </a:solidFill>
                <a:effectLst/>
                <a:uLnTx/>
                <a:uFillTx/>
                <a:latin typeface="Twinkl"/>
                <a:ea typeface="+mn-ea"/>
                <a:cs typeface="+mn-cs"/>
              </a:rPr>
              <a:t>d</a:t>
            </a:r>
          </a:p>
        </p:txBody>
      </p:sp>
      <p:sp>
        <p:nvSpPr>
          <p:cNvPr id="39" name="that is">
            <a:extLst>
              <a:ext uri="{FF2B5EF4-FFF2-40B4-BE49-F238E27FC236}">
                <a16:creationId xmlns:a16="http://schemas.microsoft.com/office/drawing/2014/main" id="{28CE7373-FAC6-474D-A63F-3CAA1C377B62}"/>
              </a:ext>
            </a:extLst>
          </p:cNvPr>
          <p:cNvSpPr/>
          <p:nvPr/>
        </p:nvSpPr>
        <p:spPr>
          <a:xfrm>
            <a:off x="594995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we </a:t>
            </a:r>
            <a:r>
              <a:rPr kumimoji="0" lang="en-GB" sz="2000" b="0" i="0" u="none" strike="noStrike" kern="1200" cap="none" spc="0" normalizeH="0" baseline="0" noProof="0" dirty="0">
                <a:ln>
                  <a:noFill/>
                </a:ln>
                <a:solidFill>
                  <a:srgbClr val="00B0F0"/>
                </a:solidFill>
                <a:effectLst/>
                <a:uLnTx/>
                <a:uFillTx/>
                <a:latin typeface="Twinkl"/>
                <a:ea typeface="+mn-ea"/>
                <a:cs typeface="+mn-cs"/>
              </a:rPr>
              <a:t>ha</a:t>
            </a:r>
            <a:r>
              <a:rPr kumimoji="0" lang="en-GB" sz="2000" b="0" i="0" u="none" strike="noStrike" kern="1200" cap="none" spc="0" normalizeH="0" baseline="0" noProof="0" dirty="0">
                <a:ln>
                  <a:noFill/>
                </a:ln>
                <a:solidFill>
                  <a:srgbClr val="1C1C1C"/>
                </a:solidFill>
                <a:effectLst/>
                <a:uLnTx/>
                <a:uFillTx/>
                <a:latin typeface="Twinkl"/>
                <a:ea typeface="+mn-ea"/>
                <a:cs typeface="+mn-cs"/>
              </a:rPr>
              <a:t>d</a:t>
            </a:r>
          </a:p>
        </p:txBody>
      </p:sp>
      <p:sp>
        <p:nvSpPr>
          <p:cNvPr id="47" name="they will">
            <a:extLst>
              <a:ext uri="{FF2B5EF4-FFF2-40B4-BE49-F238E27FC236}">
                <a16:creationId xmlns:a16="http://schemas.microsoft.com/office/drawing/2014/main" id="{6EEDB3FD-AB0E-450B-AA1C-109BA61CF09F}"/>
              </a:ext>
            </a:extLst>
          </p:cNvPr>
          <p:cNvSpPr/>
          <p:nvPr/>
        </p:nvSpPr>
        <p:spPr>
          <a:xfrm>
            <a:off x="594995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we had</a:t>
            </a:r>
          </a:p>
        </p:txBody>
      </p:sp>
      <p:sp>
        <p:nvSpPr>
          <p:cNvPr id="44" name="we will">
            <a:extLst>
              <a:ext uri="{FF2B5EF4-FFF2-40B4-BE49-F238E27FC236}">
                <a16:creationId xmlns:a16="http://schemas.microsoft.com/office/drawing/2014/main" id="{89FEC00F-C508-4B61-9E53-E09C76A37441}"/>
              </a:ext>
            </a:extLst>
          </p:cNvPr>
          <p:cNvSpPr/>
          <p:nvPr/>
        </p:nvSpPr>
        <p:spPr>
          <a:xfrm>
            <a:off x="3898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they had</a:t>
            </a:r>
          </a:p>
        </p:txBody>
      </p:sp>
      <p:sp>
        <p:nvSpPr>
          <p:cNvPr id="46" name="it will">
            <a:extLst>
              <a:ext uri="{FF2B5EF4-FFF2-40B4-BE49-F238E27FC236}">
                <a16:creationId xmlns:a16="http://schemas.microsoft.com/office/drawing/2014/main" id="{21465B0D-3C5F-47A1-B1F0-FF51A4CFFD41}"/>
              </a:ext>
            </a:extLst>
          </p:cNvPr>
          <p:cNvSpPr/>
          <p:nvPr/>
        </p:nvSpPr>
        <p:spPr>
          <a:xfrm>
            <a:off x="1866900" y="4513263"/>
            <a:ext cx="1325563" cy="5842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he had</a:t>
            </a:r>
          </a:p>
        </p:txBody>
      </p:sp>
      <p:sp>
        <p:nvSpPr>
          <p:cNvPr id="40" name="you will">
            <a:extLst>
              <a:ext uri="{FF2B5EF4-FFF2-40B4-BE49-F238E27FC236}">
                <a16:creationId xmlns:a16="http://schemas.microsoft.com/office/drawing/2014/main" id="{49B524C8-52C0-40E1-B8AD-C0E9C3A77926}"/>
              </a:ext>
            </a:extLst>
          </p:cNvPr>
          <p:cNvSpPr/>
          <p:nvPr/>
        </p:nvSpPr>
        <p:spPr>
          <a:xfrm>
            <a:off x="3917950" y="2589213"/>
            <a:ext cx="1325563"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you had</a:t>
            </a:r>
          </a:p>
        </p:txBody>
      </p:sp>
      <p:sp>
        <p:nvSpPr>
          <p:cNvPr id="42" name="I will">
            <a:extLst>
              <a:ext uri="{FF2B5EF4-FFF2-40B4-BE49-F238E27FC236}">
                <a16:creationId xmlns:a16="http://schemas.microsoft.com/office/drawing/2014/main" id="{19975DBA-9596-4DAB-BF52-3275CFFB0E94}"/>
              </a:ext>
            </a:extLst>
          </p:cNvPr>
          <p:cNvSpPr/>
          <p:nvPr/>
        </p:nvSpPr>
        <p:spPr>
          <a:xfrm>
            <a:off x="1882775" y="2589213"/>
            <a:ext cx="1323975"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I had</a:t>
            </a:r>
          </a:p>
        </p:txBody>
      </p:sp>
      <p:sp>
        <p:nvSpPr>
          <p:cNvPr id="37" name="she will">
            <a:extLst>
              <a:ext uri="{FF2B5EF4-FFF2-40B4-BE49-F238E27FC236}">
                <a16:creationId xmlns:a16="http://schemas.microsoft.com/office/drawing/2014/main" id="{B6F07590-3E51-4A6B-89B6-7F531D8D2425}"/>
              </a:ext>
            </a:extLst>
          </p:cNvPr>
          <p:cNvSpPr/>
          <p:nvPr/>
        </p:nvSpPr>
        <p:spPr>
          <a:xfrm>
            <a:off x="5922963" y="2586038"/>
            <a:ext cx="1325562"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she h</a:t>
            </a:r>
            <a:r>
              <a:rPr kumimoji="0" lang="en-GB" sz="2000" b="0" i="0" u="none" strike="noStrike" kern="1200" cap="none" spc="0" normalizeH="0" baseline="0" noProof="0" dirty="0">
                <a:ln>
                  <a:noFill/>
                </a:ln>
                <a:solidFill>
                  <a:srgbClr val="00B0F0"/>
                </a:solidFill>
                <a:effectLst/>
                <a:uLnTx/>
                <a:uFillTx/>
                <a:latin typeface="Twinkl"/>
                <a:ea typeface="+mn-ea"/>
                <a:cs typeface="+mn-cs"/>
              </a:rPr>
              <a:t>a</a:t>
            </a:r>
            <a:r>
              <a:rPr kumimoji="0" lang="en-GB" sz="2000" b="0" i="0" u="none" strike="noStrike" kern="1200" cap="none" spc="0" normalizeH="0" baseline="0" noProof="0" dirty="0">
                <a:ln>
                  <a:noFill/>
                </a:ln>
                <a:solidFill>
                  <a:srgbClr val="1C1C1C"/>
                </a:solidFill>
                <a:effectLst/>
                <a:uLnTx/>
                <a:uFillTx/>
                <a:latin typeface="Twinkl"/>
                <a:ea typeface="+mn-ea"/>
                <a:cs typeface="+mn-cs"/>
              </a:rPr>
              <a:t>d</a:t>
            </a:r>
          </a:p>
        </p:txBody>
      </p:sp>
      <p:sp>
        <p:nvSpPr>
          <p:cNvPr id="43" name="1">
            <a:extLst>
              <a:ext uri="{FF2B5EF4-FFF2-40B4-BE49-F238E27FC236}">
                <a16:creationId xmlns:a16="http://schemas.microsoft.com/office/drawing/2014/main" id="{257C49B9-8FCD-4103-92E4-DBBEFEB0D745}"/>
              </a:ext>
            </a:extLst>
          </p:cNvPr>
          <p:cNvSpPr/>
          <p:nvPr/>
        </p:nvSpPr>
        <p:spPr>
          <a:xfrm>
            <a:off x="5922963" y="2589213"/>
            <a:ext cx="1325562" cy="5857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C1C1C"/>
                </a:solidFill>
                <a:effectLst/>
                <a:uLnTx/>
                <a:uFillTx/>
                <a:latin typeface="Twinkl"/>
                <a:ea typeface="+mn-ea"/>
                <a:cs typeface="+mn-cs"/>
              </a:rPr>
              <a:t>she had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2"/>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2" restart="whenNotActive" fill="hold" evtFilter="cancelBubble" nodeType="interactiveSeq">
                <p:stCondLst>
                  <p:cond evt="onClick" delay="0">
                    <p:tgtEl>
                      <p:spTgt spid="46"/>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17" restart="whenNotActive" fill="hold" evtFilter="cancelBubble" nodeType="interactiveSeq">
                <p:stCondLst>
                  <p:cond evt="onClick" delay="0">
                    <p:tgtEl>
                      <p:spTgt spid="44"/>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2" restart="whenNotActive" fill="hold" evtFilter="cancelBubble" nodeType="interactiveSeq">
                <p:stCondLst>
                  <p:cond evt="onClick" delay="0">
                    <p:tgtEl>
                      <p:spTgt spid="4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27" restart="whenNotActive" fill="hold" evtFilter="cancelBubble" nodeType="interactiveSeq">
                <p:stCondLst>
                  <p:cond evt="onClick" delay="0">
                    <p:tgtEl>
                      <p:spTgt spid="40"/>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32" restart="whenNotActive" fill="hold" evtFilter="cancelBubble" nodeType="interactiveSeq">
                <p:stCondLst>
                  <p:cond evt="onClick" delay="0">
                    <p:tgtEl>
                      <p:spTgt spid="37"/>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47" grpId="0" animBg="1"/>
      <p:bldP spid="44" grpId="0" animBg="1"/>
      <p:bldP spid="46" grpId="0" animBg="1"/>
      <p:bldP spid="40" grpId="0" animBg="1"/>
      <p:bldP spid="42" grpId="0" animBg="1"/>
      <p:bldP spid="37" grpId="0" animBg="1"/>
      <p:bldP spid="4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41FF0B53-4DAF-4C9E-AD05-313A680DF444}"/>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Have</a:t>
            </a:r>
          </a:p>
        </p:txBody>
      </p:sp>
      <p:sp>
        <p:nvSpPr>
          <p:cNvPr id="7" name="Rectangle: Rounded Corners 6">
            <a:extLst>
              <a:ext uri="{FF2B5EF4-FFF2-40B4-BE49-F238E27FC236}">
                <a16:creationId xmlns:a16="http://schemas.microsoft.com/office/drawing/2014/main" id="{23B5496A-D5A2-4409-AB5E-947EE48253DD}"/>
              </a:ext>
            </a:extLst>
          </p:cNvPr>
          <p:cNvSpPr/>
          <p:nvPr/>
        </p:nvSpPr>
        <p:spPr>
          <a:xfrm>
            <a:off x="755650" y="1387475"/>
            <a:ext cx="7632700"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‘have’ is one of the words in the contraction, remove the ‘h’ and the ‘a’ and replace them both with an apostrophe. </a:t>
            </a:r>
          </a:p>
        </p:txBody>
      </p:sp>
      <p:sp>
        <p:nvSpPr>
          <p:cNvPr id="13" name="I'm">
            <a:extLst>
              <a:ext uri="{FF2B5EF4-FFF2-40B4-BE49-F238E27FC236}">
                <a16:creationId xmlns:a16="http://schemas.microsoft.com/office/drawing/2014/main" id="{22EC1391-EFD4-4423-A016-37B26D74A03C}"/>
              </a:ext>
            </a:extLst>
          </p:cNvPr>
          <p:cNvSpPr/>
          <p:nvPr/>
        </p:nvSpPr>
        <p:spPr>
          <a:xfrm>
            <a:off x="2784475"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you’ve</a:t>
            </a:r>
          </a:p>
        </p:txBody>
      </p:sp>
      <p:sp>
        <p:nvSpPr>
          <p:cNvPr id="12" name="you are blue">
            <a:extLst>
              <a:ext uri="{FF2B5EF4-FFF2-40B4-BE49-F238E27FC236}">
                <a16:creationId xmlns:a16="http://schemas.microsoft.com/office/drawing/2014/main" id="{2F5B74F9-98EF-4253-8C50-B6AA5C839B4E}"/>
              </a:ext>
            </a:extLst>
          </p:cNvPr>
          <p:cNvSpPr/>
          <p:nvPr/>
        </p:nvSpPr>
        <p:spPr>
          <a:xfrm>
            <a:off x="2784475"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you </a:t>
            </a:r>
            <a:r>
              <a:rPr kumimoji="0" lang="en-GB" sz="2400" b="0" i="0" u="none" strike="noStrike" kern="1200" cap="none" spc="0" normalizeH="0" baseline="0" noProof="0" dirty="0">
                <a:ln>
                  <a:noFill/>
                </a:ln>
                <a:solidFill>
                  <a:srgbClr val="00A7E6"/>
                </a:solidFill>
                <a:effectLst/>
                <a:uLnTx/>
                <a:uFillTx/>
                <a:latin typeface="Twinkl"/>
                <a:ea typeface="+mn-ea"/>
                <a:cs typeface="+mn-cs"/>
              </a:rPr>
              <a:t>ha</a:t>
            </a:r>
            <a:r>
              <a:rPr kumimoji="0" lang="en-GB" sz="2400" b="0" i="0" u="none" strike="noStrike" kern="1200" cap="none" spc="0" normalizeH="0" baseline="0" noProof="0" dirty="0">
                <a:ln>
                  <a:noFill/>
                </a:ln>
                <a:solidFill>
                  <a:srgbClr val="1C1C1C"/>
                </a:solidFill>
                <a:effectLst/>
                <a:uLnTx/>
                <a:uFillTx/>
                <a:latin typeface="Twinkl"/>
                <a:ea typeface="+mn-ea"/>
                <a:cs typeface="+mn-cs"/>
              </a:rPr>
              <a:t>ve</a:t>
            </a:r>
          </a:p>
        </p:txBody>
      </p:sp>
      <p:sp>
        <p:nvSpPr>
          <p:cNvPr id="11" name="Rectangle: Rounded Corners 10">
            <a:extLst>
              <a:ext uri="{FF2B5EF4-FFF2-40B4-BE49-F238E27FC236}">
                <a16:creationId xmlns:a16="http://schemas.microsoft.com/office/drawing/2014/main" id="{23E57903-2838-42A0-B1CA-CBD5503806E6}"/>
              </a:ext>
            </a:extLst>
          </p:cNvPr>
          <p:cNvSpPr/>
          <p:nvPr/>
        </p:nvSpPr>
        <p:spPr>
          <a:xfrm>
            <a:off x="2825750" y="3767138"/>
            <a:ext cx="1519238"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4" name="I'm">
            <a:extLst>
              <a:ext uri="{FF2B5EF4-FFF2-40B4-BE49-F238E27FC236}">
                <a16:creationId xmlns:a16="http://schemas.microsoft.com/office/drawing/2014/main" id="{703BC97D-2536-4E2B-BD92-79025746F589}"/>
              </a:ext>
            </a:extLst>
          </p:cNvPr>
          <p:cNvSpPr/>
          <p:nvPr/>
        </p:nvSpPr>
        <p:spPr>
          <a:xfrm>
            <a:off x="4773613"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we’ve</a:t>
            </a:r>
          </a:p>
        </p:txBody>
      </p:sp>
      <p:sp>
        <p:nvSpPr>
          <p:cNvPr id="15" name="they are blue">
            <a:extLst>
              <a:ext uri="{FF2B5EF4-FFF2-40B4-BE49-F238E27FC236}">
                <a16:creationId xmlns:a16="http://schemas.microsoft.com/office/drawing/2014/main" id="{AD33705F-B06D-4FB5-AAA5-5817847EF9BE}"/>
              </a:ext>
            </a:extLst>
          </p:cNvPr>
          <p:cNvSpPr/>
          <p:nvPr/>
        </p:nvSpPr>
        <p:spPr>
          <a:xfrm>
            <a:off x="4773613"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we</a:t>
            </a:r>
            <a:r>
              <a:rPr kumimoji="0" lang="en-GB" sz="2400" b="0" i="0" u="none" strike="noStrike" kern="1200" cap="none" spc="0" normalizeH="0" baseline="0" noProof="0" dirty="0">
                <a:ln>
                  <a:noFill/>
                </a:ln>
                <a:solidFill>
                  <a:srgbClr val="00A7E6"/>
                </a:solidFill>
                <a:effectLst/>
                <a:uLnTx/>
                <a:uFillTx/>
                <a:latin typeface="Twinkl"/>
                <a:ea typeface="+mn-ea"/>
                <a:cs typeface="+mn-cs"/>
              </a:rPr>
              <a:t> have</a:t>
            </a:r>
            <a:endParaRPr kumimoji="0" lang="en-GB" sz="2400" b="0" i="0" u="none" strike="noStrike" kern="1200" cap="none" spc="0" normalizeH="0" baseline="0" noProof="0" dirty="0">
              <a:ln>
                <a:noFill/>
              </a:ln>
              <a:solidFill>
                <a:srgbClr val="1C1C1C"/>
              </a:solidFill>
              <a:effectLst/>
              <a:uLnTx/>
              <a:uFillTx/>
              <a:latin typeface="Twinkl"/>
              <a:ea typeface="+mn-ea"/>
              <a:cs typeface="+mn-cs"/>
            </a:endParaRPr>
          </a:p>
        </p:txBody>
      </p:sp>
      <p:sp>
        <p:nvSpPr>
          <p:cNvPr id="16" name="Rectangle: Rounded Corners 15">
            <a:extLst>
              <a:ext uri="{FF2B5EF4-FFF2-40B4-BE49-F238E27FC236}">
                <a16:creationId xmlns:a16="http://schemas.microsoft.com/office/drawing/2014/main" id="{FC8E00C8-F8E8-4127-86C4-89DF25AE4EEB}"/>
              </a:ext>
            </a:extLst>
          </p:cNvPr>
          <p:cNvSpPr/>
          <p:nvPr/>
        </p:nvSpPr>
        <p:spPr>
          <a:xfrm>
            <a:off x="4816475" y="3767138"/>
            <a:ext cx="1519238"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7" name="I'm">
            <a:extLst>
              <a:ext uri="{FF2B5EF4-FFF2-40B4-BE49-F238E27FC236}">
                <a16:creationId xmlns:a16="http://schemas.microsoft.com/office/drawing/2014/main" id="{CAB18D8E-53FB-4B2E-8A0E-F88607FC2507}"/>
              </a:ext>
            </a:extLst>
          </p:cNvPr>
          <p:cNvSpPr/>
          <p:nvPr/>
        </p:nvSpPr>
        <p:spPr>
          <a:xfrm>
            <a:off x="793750" y="4491038"/>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I’ve</a:t>
            </a:r>
          </a:p>
        </p:txBody>
      </p:sp>
      <p:sp>
        <p:nvSpPr>
          <p:cNvPr id="18" name="we are blue">
            <a:extLst>
              <a:ext uri="{FF2B5EF4-FFF2-40B4-BE49-F238E27FC236}">
                <a16:creationId xmlns:a16="http://schemas.microsoft.com/office/drawing/2014/main" id="{D8973B71-8800-409B-A9CD-7C44F05E3B94}"/>
              </a:ext>
            </a:extLst>
          </p:cNvPr>
          <p:cNvSpPr/>
          <p:nvPr/>
        </p:nvSpPr>
        <p:spPr>
          <a:xfrm>
            <a:off x="793750"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I </a:t>
            </a:r>
            <a:r>
              <a:rPr kumimoji="0" lang="en-GB" sz="2400" b="0" i="0" u="none" strike="noStrike" kern="1200" cap="none" spc="0" normalizeH="0" baseline="0" noProof="0" dirty="0">
                <a:ln>
                  <a:noFill/>
                </a:ln>
                <a:solidFill>
                  <a:srgbClr val="00A7E6"/>
                </a:solidFill>
                <a:effectLst/>
                <a:uLnTx/>
                <a:uFillTx/>
                <a:latin typeface="Twinkl"/>
                <a:ea typeface="+mn-ea"/>
                <a:cs typeface="+mn-cs"/>
              </a:rPr>
              <a:t>ha</a:t>
            </a:r>
            <a:r>
              <a:rPr kumimoji="0" lang="en-GB" sz="2400" b="0" i="0" u="none" strike="noStrike" kern="1200" cap="none" spc="0" normalizeH="0" baseline="0" noProof="0" dirty="0">
                <a:ln>
                  <a:noFill/>
                </a:ln>
                <a:solidFill>
                  <a:srgbClr val="1C1C1C"/>
                </a:solidFill>
                <a:effectLst/>
                <a:uLnTx/>
                <a:uFillTx/>
                <a:latin typeface="Twinkl"/>
                <a:ea typeface="+mn-ea"/>
                <a:cs typeface="+mn-cs"/>
              </a:rPr>
              <a:t>ve</a:t>
            </a:r>
          </a:p>
        </p:txBody>
      </p:sp>
      <p:sp>
        <p:nvSpPr>
          <p:cNvPr id="19" name="Rectangle: Rounded Corners 18">
            <a:extLst>
              <a:ext uri="{FF2B5EF4-FFF2-40B4-BE49-F238E27FC236}">
                <a16:creationId xmlns:a16="http://schemas.microsoft.com/office/drawing/2014/main" id="{4C9DC203-E6AE-47B3-B1BA-591CD36C2231}"/>
              </a:ext>
            </a:extLst>
          </p:cNvPr>
          <p:cNvSpPr/>
          <p:nvPr/>
        </p:nvSpPr>
        <p:spPr>
          <a:xfrm>
            <a:off x="836613" y="3767138"/>
            <a:ext cx="1519237"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0" name="I'm">
            <a:extLst>
              <a:ext uri="{FF2B5EF4-FFF2-40B4-BE49-F238E27FC236}">
                <a16:creationId xmlns:a16="http://schemas.microsoft.com/office/drawing/2014/main" id="{5EE537AC-0A82-469A-8746-FFAC85EC03D2}"/>
              </a:ext>
            </a:extLst>
          </p:cNvPr>
          <p:cNvSpPr/>
          <p:nvPr/>
        </p:nvSpPr>
        <p:spPr>
          <a:xfrm>
            <a:off x="6762750" y="4491038"/>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they’ve</a:t>
            </a:r>
          </a:p>
        </p:txBody>
      </p:sp>
      <p:sp>
        <p:nvSpPr>
          <p:cNvPr id="22" name="they are blue">
            <a:extLst>
              <a:ext uri="{FF2B5EF4-FFF2-40B4-BE49-F238E27FC236}">
                <a16:creationId xmlns:a16="http://schemas.microsoft.com/office/drawing/2014/main" id="{9A3DEAD0-F764-4818-958C-0D7BDF7AC236}"/>
              </a:ext>
            </a:extLst>
          </p:cNvPr>
          <p:cNvSpPr/>
          <p:nvPr/>
        </p:nvSpPr>
        <p:spPr>
          <a:xfrm>
            <a:off x="6762750" y="2722563"/>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they </a:t>
            </a:r>
            <a:r>
              <a:rPr kumimoji="0" lang="en-GB" sz="2400" b="0" i="0" u="none" strike="noStrike" kern="1200" cap="none" spc="0" normalizeH="0" baseline="0" noProof="0" dirty="0">
                <a:ln>
                  <a:noFill/>
                </a:ln>
                <a:solidFill>
                  <a:srgbClr val="00A7E6"/>
                </a:solidFill>
                <a:effectLst/>
                <a:uLnTx/>
                <a:uFillTx/>
                <a:latin typeface="Twinkl"/>
                <a:ea typeface="+mn-ea"/>
                <a:cs typeface="+mn-cs"/>
              </a:rPr>
              <a:t>ha</a:t>
            </a:r>
            <a:r>
              <a:rPr kumimoji="0" lang="en-GB" sz="2400" b="0" i="0" u="none" strike="noStrike" kern="1200" cap="none" spc="0" normalizeH="0" baseline="0" noProof="0" dirty="0">
                <a:ln>
                  <a:noFill/>
                </a:ln>
                <a:solidFill>
                  <a:srgbClr val="1C1C1C"/>
                </a:solidFill>
                <a:effectLst/>
                <a:uLnTx/>
                <a:uFillTx/>
                <a:latin typeface="Twinkl"/>
                <a:ea typeface="+mn-ea"/>
                <a:cs typeface="+mn-cs"/>
              </a:rPr>
              <a:t>ve</a:t>
            </a:r>
          </a:p>
        </p:txBody>
      </p:sp>
      <p:sp>
        <p:nvSpPr>
          <p:cNvPr id="23" name="Rectangle: Rounded Corners 22">
            <a:extLst>
              <a:ext uri="{FF2B5EF4-FFF2-40B4-BE49-F238E27FC236}">
                <a16:creationId xmlns:a16="http://schemas.microsoft.com/office/drawing/2014/main" id="{C81147D8-AB64-459A-9B83-D7B6D3B73FF2}"/>
              </a:ext>
            </a:extLst>
          </p:cNvPr>
          <p:cNvSpPr/>
          <p:nvPr/>
        </p:nvSpPr>
        <p:spPr>
          <a:xfrm>
            <a:off x="6805613" y="3767138"/>
            <a:ext cx="1519237"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7" name="she is">
            <a:extLst>
              <a:ext uri="{FF2B5EF4-FFF2-40B4-BE49-F238E27FC236}">
                <a16:creationId xmlns:a16="http://schemas.microsoft.com/office/drawing/2014/main" id="{F95901BE-5D79-45C7-AC89-3A66C4D50EE4}"/>
              </a:ext>
            </a:extLst>
          </p:cNvPr>
          <p:cNvSpPr/>
          <p:nvPr/>
        </p:nvSpPr>
        <p:spPr>
          <a:xfrm>
            <a:off x="2784475"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you have</a:t>
            </a:r>
          </a:p>
        </p:txBody>
      </p:sp>
      <p:sp>
        <p:nvSpPr>
          <p:cNvPr id="28" name="it is">
            <a:extLst>
              <a:ext uri="{FF2B5EF4-FFF2-40B4-BE49-F238E27FC236}">
                <a16:creationId xmlns:a16="http://schemas.microsoft.com/office/drawing/2014/main" id="{78DFF34A-6347-48D6-9F49-03B73BC26D61}"/>
              </a:ext>
            </a:extLst>
          </p:cNvPr>
          <p:cNvSpPr/>
          <p:nvPr/>
        </p:nvSpPr>
        <p:spPr>
          <a:xfrm>
            <a:off x="4773613"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we have</a:t>
            </a:r>
          </a:p>
        </p:txBody>
      </p:sp>
      <p:sp>
        <p:nvSpPr>
          <p:cNvPr id="29" name="he is">
            <a:extLst>
              <a:ext uri="{FF2B5EF4-FFF2-40B4-BE49-F238E27FC236}">
                <a16:creationId xmlns:a16="http://schemas.microsoft.com/office/drawing/2014/main" id="{AF86E96F-9826-487A-92E6-61158486B8C8}"/>
              </a:ext>
            </a:extLst>
          </p:cNvPr>
          <p:cNvSpPr/>
          <p:nvPr/>
        </p:nvSpPr>
        <p:spPr>
          <a:xfrm>
            <a:off x="793750" y="2722563"/>
            <a:ext cx="1603375"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I have</a:t>
            </a:r>
          </a:p>
        </p:txBody>
      </p:sp>
      <p:sp>
        <p:nvSpPr>
          <p:cNvPr id="30" name="that is">
            <a:extLst>
              <a:ext uri="{FF2B5EF4-FFF2-40B4-BE49-F238E27FC236}">
                <a16:creationId xmlns:a16="http://schemas.microsoft.com/office/drawing/2014/main" id="{BCF87E45-5884-4753-BD96-2C86A6C54144}"/>
              </a:ext>
            </a:extLst>
          </p:cNvPr>
          <p:cNvSpPr/>
          <p:nvPr/>
        </p:nvSpPr>
        <p:spPr>
          <a:xfrm>
            <a:off x="6762750" y="2722563"/>
            <a:ext cx="1604963" cy="777875"/>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they have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7" restart="whenNotActive" fill="hold" evtFilter="cancelBubble" nodeType="interactiveSeq">
                <p:stCondLst>
                  <p:cond evt="onClick" delay="0">
                    <p:tgtEl>
                      <p:spTgt spid="27"/>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12" restart="whenNotActive" fill="hold" evtFilter="cancelBubble" nodeType="interactiveSeq">
                <p:stCondLst>
                  <p:cond evt="onClick" delay="0">
                    <p:tgtEl>
                      <p:spTgt spid="28"/>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7" restart="whenNotActive" fill="hold" evtFilter="cancelBubble" nodeType="interactiveSeq">
                <p:stCondLst>
                  <p:cond evt="onClick" delay="0">
                    <p:tgtEl>
                      <p:spTgt spid="30"/>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27" grpId="0" animBg="1"/>
      <p:bldP spid="28" grpId="0" animBg="1"/>
      <p:bldP spid="29" grpId="0" animBg="1"/>
      <p:bldP spid="3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0772E718-4934-4C94-BF5A-2F00D5D941BB}"/>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Not</a:t>
            </a:r>
          </a:p>
        </p:txBody>
      </p:sp>
      <p:sp>
        <p:nvSpPr>
          <p:cNvPr id="7" name="Rectangle: Rounded Corners 6">
            <a:extLst>
              <a:ext uri="{FF2B5EF4-FFF2-40B4-BE49-F238E27FC236}">
                <a16:creationId xmlns:a16="http://schemas.microsoft.com/office/drawing/2014/main" id="{780D4BDF-E88C-4198-A58B-68DFF081B7C2}"/>
              </a:ext>
            </a:extLst>
          </p:cNvPr>
          <p:cNvSpPr/>
          <p:nvPr/>
        </p:nvSpPr>
        <p:spPr>
          <a:xfrm>
            <a:off x="755650" y="1387475"/>
            <a:ext cx="7632700" cy="863600"/>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If ‘not’ is one of the words in the contraction, remove the ‘o’ and replace it with an apostrophe. </a:t>
            </a:r>
          </a:p>
        </p:txBody>
      </p:sp>
      <p:sp>
        <p:nvSpPr>
          <p:cNvPr id="13" name="I'm">
            <a:extLst>
              <a:ext uri="{FF2B5EF4-FFF2-40B4-BE49-F238E27FC236}">
                <a16:creationId xmlns:a16="http://schemas.microsoft.com/office/drawing/2014/main" id="{71D0B172-26BA-4158-BEF8-B9B78A0FA9CF}"/>
              </a:ext>
            </a:extLst>
          </p:cNvPr>
          <p:cNvSpPr/>
          <p:nvPr/>
        </p:nvSpPr>
        <p:spPr>
          <a:xfrm>
            <a:off x="2870200" y="3178175"/>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don’t</a:t>
            </a:r>
          </a:p>
        </p:txBody>
      </p:sp>
      <p:sp>
        <p:nvSpPr>
          <p:cNvPr id="11" name="Rectangle: Rounded Corners 10">
            <a:extLst>
              <a:ext uri="{FF2B5EF4-FFF2-40B4-BE49-F238E27FC236}">
                <a16:creationId xmlns:a16="http://schemas.microsoft.com/office/drawing/2014/main" id="{715796EA-B16C-45F5-B93F-A6E73692D9EC}"/>
              </a:ext>
            </a:extLst>
          </p:cNvPr>
          <p:cNvSpPr/>
          <p:nvPr/>
        </p:nvSpPr>
        <p:spPr>
          <a:xfrm>
            <a:off x="2843213" y="2805113"/>
            <a:ext cx="1381125"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4" name="I'm">
            <a:extLst>
              <a:ext uri="{FF2B5EF4-FFF2-40B4-BE49-F238E27FC236}">
                <a16:creationId xmlns:a16="http://schemas.microsoft.com/office/drawing/2014/main" id="{8DA0C2A9-40E4-44FB-AF24-87DEF9451502}"/>
              </a:ext>
            </a:extLst>
          </p:cNvPr>
          <p:cNvSpPr/>
          <p:nvPr/>
        </p:nvSpPr>
        <p:spPr>
          <a:xfrm>
            <a:off x="4946650" y="3189288"/>
            <a:ext cx="1323975" cy="4841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doesn’t</a:t>
            </a:r>
          </a:p>
        </p:txBody>
      </p:sp>
      <p:sp>
        <p:nvSpPr>
          <p:cNvPr id="16" name="Rectangle: Rounded Corners 15">
            <a:extLst>
              <a:ext uri="{FF2B5EF4-FFF2-40B4-BE49-F238E27FC236}">
                <a16:creationId xmlns:a16="http://schemas.microsoft.com/office/drawing/2014/main" id="{DFD018C6-1ECB-41D5-8F93-87E3BD1E6E83}"/>
              </a:ext>
            </a:extLst>
          </p:cNvPr>
          <p:cNvSpPr/>
          <p:nvPr/>
        </p:nvSpPr>
        <p:spPr>
          <a:xfrm>
            <a:off x="4918075" y="2805113"/>
            <a:ext cx="1381125"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17" name="I'm">
            <a:extLst>
              <a:ext uri="{FF2B5EF4-FFF2-40B4-BE49-F238E27FC236}">
                <a16:creationId xmlns:a16="http://schemas.microsoft.com/office/drawing/2014/main" id="{14673798-318A-4724-9227-DDDA4A6D27F0}"/>
              </a:ext>
            </a:extLst>
          </p:cNvPr>
          <p:cNvSpPr/>
          <p:nvPr/>
        </p:nvSpPr>
        <p:spPr>
          <a:xfrm>
            <a:off x="795338" y="3189288"/>
            <a:ext cx="1325562" cy="4841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couldn’t</a:t>
            </a:r>
          </a:p>
        </p:txBody>
      </p:sp>
      <p:sp>
        <p:nvSpPr>
          <p:cNvPr id="19" name="Rectangle: Rounded Corners 18">
            <a:extLst>
              <a:ext uri="{FF2B5EF4-FFF2-40B4-BE49-F238E27FC236}">
                <a16:creationId xmlns:a16="http://schemas.microsoft.com/office/drawing/2014/main" id="{D4450AFC-E94F-4603-A2B7-0AE95D22CFD3}"/>
              </a:ext>
            </a:extLst>
          </p:cNvPr>
          <p:cNvSpPr/>
          <p:nvPr/>
        </p:nvSpPr>
        <p:spPr>
          <a:xfrm>
            <a:off x="766763" y="2805113"/>
            <a:ext cx="1381125"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0" name="I'm">
            <a:extLst>
              <a:ext uri="{FF2B5EF4-FFF2-40B4-BE49-F238E27FC236}">
                <a16:creationId xmlns:a16="http://schemas.microsoft.com/office/drawing/2014/main" id="{A907EF43-E0E5-48FE-84E2-2CF0FCBFEB10}"/>
              </a:ext>
            </a:extLst>
          </p:cNvPr>
          <p:cNvSpPr/>
          <p:nvPr/>
        </p:nvSpPr>
        <p:spPr>
          <a:xfrm>
            <a:off x="7021513" y="3189288"/>
            <a:ext cx="1325562" cy="4841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hadn’t</a:t>
            </a:r>
          </a:p>
        </p:txBody>
      </p:sp>
      <p:sp>
        <p:nvSpPr>
          <p:cNvPr id="23" name="Rectangle: Rounded Corners 22">
            <a:extLst>
              <a:ext uri="{FF2B5EF4-FFF2-40B4-BE49-F238E27FC236}">
                <a16:creationId xmlns:a16="http://schemas.microsoft.com/office/drawing/2014/main" id="{F32411CB-265E-4537-BA63-ABB9EABF7795}"/>
              </a:ext>
            </a:extLst>
          </p:cNvPr>
          <p:cNvSpPr/>
          <p:nvPr/>
        </p:nvSpPr>
        <p:spPr>
          <a:xfrm>
            <a:off x="6992938" y="2805113"/>
            <a:ext cx="1382712"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27" name="she is">
            <a:extLst>
              <a:ext uri="{FF2B5EF4-FFF2-40B4-BE49-F238E27FC236}">
                <a16:creationId xmlns:a16="http://schemas.microsoft.com/office/drawing/2014/main" id="{6F23B84E-21A4-4583-975B-C5371E3F1B6B}"/>
              </a:ext>
            </a:extLst>
          </p:cNvPr>
          <p:cNvSpPr/>
          <p:nvPr/>
        </p:nvSpPr>
        <p:spPr>
          <a:xfrm>
            <a:off x="2870200" y="2339975"/>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do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28" name="it is">
            <a:extLst>
              <a:ext uri="{FF2B5EF4-FFF2-40B4-BE49-F238E27FC236}">
                <a16:creationId xmlns:a16="http://schemas.microsoft.com/office/drawing/2014/main" id="{55BF9E89-780F-44F0-91FC-66D7A6D77FF5}"/>
              </a:ext>
            </a:extLst>
          </p:cNvPr>
          <p:cNvSpPr/>
          <p:nvPr/>
        </p:nvSpPr>
        <p:spPr>
          <a:xfrm>
            <a:off x="4945063" y="2339975"/>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does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29" name="he is">
            <a:extLst>
              <a:ext uri="{FF2B5EF4-FFF2-40B4-BE49-F238E27FC236}">
                <a16:creationId xmlns:a16="http://schemas.microsoft.com/office/drawing/2014/main" id="{6E007512-9636-44A6-9CCD-1C5D9853EF41}"/>
              </a:ext>
            </a:extLst>
          </p:cNvPr>
          <p:cNvSpPr/>
          <p:nvPr/>
        </p:nvSpPr>
        <p:spPr>
          <a:xfrm>
            <a:off x="793750" y="2339975"/>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could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30" name="that is">
            <a:extLst>
              <a:ext uri="{FF2B5EF4-FFF2-40B4-BE49-F238E27FC236}">
                <a16:creationId xmlns:a16="http://schemas.microsoft.com/office/drawing/2014/main" id="{0FF2B415-DDAC-4774-8C33-A78266034DFF}"/>
              </a:ext>
            </a:extLst>
          </p:cNvPr>
          <p:cNvSpPr/>
          <p:nvPr/>
        </p:nvSpPr>
        <p:spPr>
          <a:xfrm>
            <a:off x="7021513" y="2339975"/>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had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24" name="I'm">
            <a:extLst>
              <a:ext uri="{FF2B5EF4-FFF2-40B4-BE49-F238E27FC236}">
                <a16:creationId xmlns:a16="http://schemas.microsoft.com/office/drawing/2014/main" id="{81950773-004E-46B9-AE8F-00C27CCAE086}"/>
              </a:ext>
            </a:extLst>
          </p:cNvPr>
          <p:cNvSpPr/>
          <p:nvPr/>
        </p:nvSpPr>
        <p:spPr>
          <a:xfrm>
            <a:off x="2865438" y="4748213"/>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isn’t</a:t>
            </a:r>
          </a:p>
        </p:txBody>
      </p:sp>
      <p:sp>
        <p:nvSpPr>
          <p:cNvPr id="25" name="Rectangle: Rounded Corners 24">
            <a:extLst>
              <a:ext uri="{FF2B5EF4-FFF2-40B4-BE49-F238E27FC236}">
                <a16:creationId xmlns:a16="http://schemas.microsoft.com/office/drawing/2014/main" id="{4A799DB6-850A-4C1A-8ED9-FBFE4D6F2CFE}"/>
              </a:ext>
            </a:extLst>
          </p:cNvPr>
          <p:cNvSpPr/>
          <p:nvPr/>
        </p:nvSpPr>
        <p:spPr>
          <a:xfrm>
            <a:off x="2836863" y="4376738"/>
            <a:ext cx="1381125"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2" name="I'm">
            <a:extLst>
              <a:ext uri="{FF2B5EF4-FFF2-40B4-BE49-F238E27FC236}">
                <a16:creationId xmlns:a16="http://schemas.microsoft.com/office/drawing/2014/main" id="{E5A0776C-2681-4B21-99FC-8A4CD4CA287E}"/>
              </a:ext>
            </a:extLst>
          </p:cNvPr>
          <p:cNvSpPr/>
          <p:nvPr/>
        </p:nvSpPr>
        <p:spPr>
          <a:xfrm>
            <a:off x="781050" y="4754563"/>
            <a:ext cx="1325563" cy="4841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haven’t</a:t>
            </a:r>
          </a:p>
        </p:txBody>
      </p:sp>
      <p:sp>
        <p:nvSpPr>
          <p:cNvPr id="33" name="Rectangle: Rounded Corners 32">
            <a:extLst>
              <a:ext uri="{FF2B5EF4-FFF2-40B4-BE49-F238E27FC236}">
                <a16:creationId xmlns:a16="http://schemas.microsoft.com/office/drawing/2014/main" id="{7BF517DC-59FC-4914-92C9-E55DFCB0D40D}"/>
              </a:ext>
            </a:extLst>
          </p:cNvPr>
          <p:cNvSpPr/>
          <p:nvPr/>
        </p:nvSpPr>
        <p:spPr>
          <a:xfrm>
            <a:off x="752475" y="4370388"/>
            <a:ext cx="1381125"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4" name="I'm">
            <a:extLst>
              <a:ext uri="{FF2B5EF4-FFF2-40B4-BE49-F238E27FC236}">
                <a16:creationId xmlns:a16="http://schemas.microsoft.com/office/drawing/2014/main" id="{5004A01C-A473-403F-B2CC-050E62A9E20A}"/>
              </a:ext>
            </a:extLst>
          </p:cNvPr>
          <p:cNvSpPr/>
          <p:nvPr/>
        </p:nvSpPr>
        <p:spPr>
          <a:xfrm>
            <a:off x="4949825" y="4754563"/>
            <a:ext cx="1325563" cy="4841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shouldn’t</a:t>
            </a:r>
          </a:p>
        </p:txBody>
      </p:sp>
      <p:sp>
        <p:nvSpPr>
          <p:cNvPr id="35" name="Rectangle: Rounded Corners 34">
            <a:extLst>
              <a:ext uri="{FF2B5EF4-FFF2-40B4-BE49-F238E27FC236}">
                <a16:creationId xmlns:a16="http://schemas.microsoft.com/office/drawing/2014/main" id="{D254E79D-6578-46AA-8871-D8A2F5A61910}"/>
              </a:ext>
            </a:extLst>
          </p:cNvPr>
          <p:cNvSpPr/>
          <p:nvPr/>
        </p:nvSpPr>
        <p:spPr>
          <a:xfrm>
            <a:off x="4922838" y="4370388"/>
            <a:ext cx="1381125"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36" name="she is">
            <a:extLst>
              <a:ext uri="{FF2B5EF4-FFF2-40B4-BE49-F238E27FC236}">
                <a16:creationId xmlns:a16="http://schemas.microsoft.com/office/drawing/2014/main" id="{CB887FD5-D1BA-49D6-AD2B-9C6D5C907CF0}"/>
              </a:ext>
            </a:extLst>
          </p:cNvPr>
          <p:cNvSpPr/>
          <p:nvPr/>
        </p:nvSpPr>
        <p:spPr>
          <a:xfrm>
            <a:off x="2870200" y="3910013"/>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is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38" name="he is">
            <a:extLst>
              <a:ext uri="{FF2B5EF4-FFF2-40B4-BE49-F238E27FC236}">
                <a16:creationId xmlns:a16="http://schemas.microsoft.com/office/drawing/2014/main" id="{D8485558-1FC5-46B3-BD82-4257049A81FC}"/>
              </a:ext>
            </a:extLst>
          </p:cNvPr>
          <p:cNvSpPr/>
          <p:nvPr/>
        </p:nvSpPr>
        <p:spPr>
          <a:xfrm>
            <a:off x="793750" y="3910013"/>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have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39" name="that is">
            <a:extLst>
              <a:ext uri="{FF2B5EF4-FFF2-40B4-BE49-F238E27FC236}">
                <a16:creationId xmlns:a16="http://schemas.microsoft.com/office/drawing/2014/main" id="{410D9B68-4544-46D4-9863-8BEE92575E56}"/>
              </a:ext>
            </a:extLst>
          </p:cNvPr>
          <p:cNvSpPr/>
          <p:nvPr/>
        </p:nvSpPr>
        <p:spPr>
          <a:xfrm>
            <a:off x="4945063" y="3910013"/>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should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47" name="they will">
            <a:extLst>
              <a:ext uri="{FF2B5EF4-FFF2-40B4-BE49-F238E27FC236}">
                <a16:creationId xmlns:a16="http://schemas.microsoft.com/office/drawing/2014/main" id="{40E26681-F3A3-4BD4-85AF-C50AB43195D5}"/>
              </a:ext>
            </a:extLst>
          </p:cNvPr>
          <p:cNvSpPr/>
          <p:nvPr/>
        </p:nvSpPr>
        <p:spPr>
          <a:xfrm>
            <a:off x="4945063" y="3910013"/>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should not</a:t>
            </a:r>
          </a:p>
        </p:txBody>
      </p:sp>
      <p:sp>
        <p:nvSpPr>
          <p:cNvPr id="44" name="we will">
            <a:extLst>
              <a:ext uri="{FF2B5EF4-FFF2-40B4-BE49-F238E27FC236}">
                <a16:creationId xmlns:a16="http://schemas.microsoft.com/office/drawing/2014/main" id="{367A3A8D-6158-409E-97F6-DCEAF5850D45}"/>
              </a:ext>
            </a:extLst>
          </p:cNvPr>
          <p:cNvSpPr/>
          <p:nvPr/>
        </p:nvSpPr>
        <p:spPr>
          <a:xfrm>
            <a:off x="2870200" y="3910013"/>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is not</a:t>
            </a:r>
          </a:p>
        </p:txBody>
      </p:sp>
      <p:sp>
        <p:nvSpPr>
          <p:cNvPr id="46" name="it will">
            <a:extLst>
              <a:ext uri="{FF2B5EF4-FFF2-40B4-BE49-F238E27FC236}">
                <a16:creationId xmlns:a16="http://schemas.microsoft.com/office/drawing/2014/main" id="{92E96C2D-F85D-4A32-91C4-618659DD6380}"/>
              </a:ext>
            </a:extLst>
          </p:cNvPr>
          <p:cNvSpPr/>
          <p:nvPr/>
        </p:nvSpPr>
        <p:spPr>
          <a:xfrm>
            <a:off x="793750" y="3910013"/>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have not</a:t>
            </a:r>
          </a:p>
        </p:txBody>
      </p:sp>
      <p:sp>
        <p:nvSpPr>
          <p:cNvPr id="43" name="she will">
            <a:extLst>
              <a:ext uri="{FF2B5EF4-FFF2-40B4-BE49-F238E27FC236}">
                <a16:creationId xmlns:a16="http://schemas.microsoft.com/office/drawing/2014/main" id="{F140A1D4-9511-4B68-A887-E369287E042F}"/>
              </a:ext>
            </a:extLst>
          </p:cNvPr>
          <p:cNvSpPr/>
          <p:nvPr/>
        </p:nvSpPr>
        <p:spPr>
          <a:xfrm>
            <a:off x="7021513" y="2339975"/>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had not</a:t>
            </a:r>
          </a:p>
        </p:txBody>
      </p:sp>
      <p:sp>
        <p:nvSpPr>
          <p:cNvPr id="41" name="he will">
            <a:extLst>
              <a:ext uri="{FF2B5EF4-FFF2-40B4-BE49-F238E27FC236}">
                <a16:creationId xmlns:a16="http://schemas.microsoft.com/office/drawing/2014/main" id="{5CB8B1CF-D07C-4191-B42F-9C74663F0825}"/>
              </a:ext>
            </a:extLst>
          </p:cNvPr>
          <p:cNvSpPr/>
          <p:nvPr/>
        </p:nvSpPr>
        <p:spPr>
          <a:xfrm>
            <a:off x="4945063" y="2339975"/>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does not</a:t>
            </a:r>
          </a:p>
        </p:txBody>
      </p:sp>
      <p:sp>
        <p:nvSpPr>
          <p:cNvPr id="40" name="you will">
            <a:extLst>
              <a:ext uri="{FF2B5EF4-FFF2-40B4-BE49-F238E27FC236}">
                <a16:creationId xmlns:a16="http://schemas.microsoft.com/office/drawing/2014/main" id="{3236A60C-8667-47A5-ADC5-139D673DA089}"/>
              </a:ext>
            </a:extLst>
          </p:cNvPr>
          <p:cNvSpPr/>
          <p:nvPr/>
        </p:nvSpPr>
        <p:spPr>
          <a:xfrm>
            <a:off x="2870200" y="2339975"/>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do not</a:t>
            </a:r>
          </a:p>
        </p:txBody>
      </p:sp>
      <p:sp>
        <p:nvSpPr>
          <p:cNvPr id="42" name="I will">
            <a:extLst>
              <a:ext uri="{FF2B5EF4-FFF2-40B4-BE49-F238E27FC236}">
                <a16:creationId xmlns:a16="http://schemas.microsoft.com/office/drawing/2014/main" id="{B7FFB941-AB07-4158-8B78-13FF277D25F6}"/>
              </a:ext>
            </a:extLst>
          </p:cNvPr>
          <p:cNvSpPr/>
          <p:nvPr/>
        </p:nvSpPr>
        <p:spPr>
          <a:xfrm>
            <a:off x="793750" y="2339975"/>
            <a:ext cx="1325563"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could not</a:t>
            </a:r>
          </a:p>
        </p:txBody>
      </p:sp>
      <p:sp>
        <p:nvSpPr>
          <p:cNvPr id="37" name="I'm">
            <a:extLst>
              <a:ext uri="{FF2B5EF4-FFF2-40B4-BE49-F238E27FC236}">
                <a16:creationId xmlns:a16="http://schemas.microsoft.com/office/drawing/2014/main" id="{D4E2951F-308C-4258-A76F-1A93A87FD576}"/>
              </a:ext>
            </a:extLst>
          </p:cNvPr>
          <p:cNvSpPr/>
          <p:nvPr/>
        </p:nvSpPr>
        <p:spPr>
          <a:xfrm>
            <a:off x="7035800" y="4754563"/>
            <a:ext cx="1323975" cy="484187"/>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wouldn’t</a:t>
            </a:r>
          </a:p>
        </p:txBody>
      </p:sp>
      <p:sp>
        <p:nvSpPr>
          <p:cNvPr id="45" name="Rectangle: Rounded Corners 44">
            <a:extLst>
              <a:ext uri="{FF2B5EF4-FFF2-40B4-BE49-F238E27FC236}">
                <a16:creationId xmlns:a16="http://schemas.microsoft.com/office/drawing/2014/main" id="{237BEBC1-7A8A-4CE1-AA2D-41E6FDE45129}"/>
              </a:ext>
            </a:extLst>
          </p:cNvPr>
          <p:cNvSpPr/>
          <p:nvPr/>
        </p:nvSpPr>
        <p:spPr>
          <a:xfrm>
            <a:off x="7007225" y="4370388"/>
            <a:ext cx="1381125" cy="384175"/>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1C1C1C"/>
                </a:solidFill>
                <a:effectLst/>
                <a:uLnTx/>
                <a:uFillTx/>
                <a:latin typeface="Twinkl"/>
                <a:ea typeface="+mn-ea"/>
                <a:cs typeface="+mn-cs"/>
              </a:rPr>
              <a:t>=</a:t>
            </a:r>
          </a:p>
        </p:txBody>
      </p:sp>
      <p:sp>
        <p:nvSpPr>
          <p:cNvPr id="48" name="that is">
            <a:extLst>
              <a:ext uri="{FF2B5EF4-FFF2-40B4-BE49-F238E27FC236}">
                <a16:creationId xmlns:a16="http://schemas.microsoft.com/office/drawing/2014/main" id="{ECBAD541-8226-4E2D-BE8E-3322739ED032}"/>
              </a:ext>
            </a:extLst>
          </p:cNvPr>
          <p:cNvSpPr/>
          <p:nvPr/>
        </p:nvSpPr>
        <p:spPr>
          <a:xfrm>
            <a:off x="7021513" y="3910013"/>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would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a:t>
            </a:r>
          </a:p>
        </p:txBody>
      </p:sp>
      <p:sp>
        <p:nvSpPr>
          <p:cNvPr id="49" name="they will">
            <a:extLst>
              <a:ext uri="{FF2B5EF4-FFF2-40B4-BE49-F238E27FC236}">
                <a16:creationId xmlns:a16="http://schemas.microsoft.com/office/drawing/2014/main" id="{20A339E6-F051-4582-B09D-B854D69E8957}"/>
              </a:ext>
            </a:extLst>
          </p:cNvPr>
          <p:cNvSpPr/>
          <p:nvPr/>
        </p:nvSpPr>
        <p:spPr>
          <a:xfrm>
            <a:off x="7021513" y="3910013"/>
            <a:ext cx="1325562" cy="482600"/>
          </a:xfrm>
          <a:prstGeom prst="roundRect">
            <a:avLst>
              <a:gd name="adj" fmla="val 19660"/>
            </a:avLst>
          </a:prstGeom>
          <a:solidFill>
            <a:srgbClr val="FCEABD"/>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would not</a:t>
            </a:r>
          </a:p>
        </p:txBody>
      </p:sp>
      <p:sp>
        <p:nvSpPr>
          <p:cNvPr id="51" name="watch out cream box">
            <a:extLst>
              <a:ext uri="{FF2B5EF4-FFF2-40B4-BE49-F238E27FC236}">
                <a16:creationId xmlns:a16="http://schemas.microsoft.com/office/drawing/2014/main" id="{4E2F3BE9-3615-49A0-AFF4-82ECB4EBAF7D}"/>
              </a:ext>
            </a:extLst>
          </p:cNvPr>
          <p:cNvSpPr/>
          <p:nvPr/>
        </p:nvSpPr>
        <p:spPr>
          <a:xfrm>
            <a:off x="2482850" y="5518150"/>
            <a:ext cx="5905500" cy="457200"/>
          </a:xfrm>
          <a:prstGeom prst="roundRect">
            <a:avLst>
              <a:gd name="adj" fmla="val 26777"/>
            </a:avLst>
          </a:prstGeom>
          <a:solidFill>
            <a:srgbClr val="FCEABD"/>
          </a:solidFill>
          <a:ln w="28575" cap="rnd">
            <a:solidFill>
              <a:srgbClr val="00639A"/>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Twinkl"/>
                <a:ea typeface="+mn-ea"/>
                <a:cs typeface="+mn-cs"/>
              </a:rPr>
              <a:t>can n</a:t>
            </a:r>
            <a:r>
              <a:rPr kumimoji="0" lang="en-GB" sz="1800" b="0" i="0" u="none" strike="noStrike" kern="1200" cap="none" spc="0" normalizeH="0" baseline="0" noProof="0" dirty="0">
                <a:ln>
                  <a:noFill/>
                </a:ln>
                <a:solidFill>
                  <a:srgbClr val="00B0F0"/>
                </a:solidFill>
                <a:effectLst/>
                <a:uLnTx/>
                <a:uFillTx/>
                <a:latin typeface="Twinkl"/>
                <a:ea typeface="+mn-ea"/>
                <a:cs typeface="+mn-cs"/>
              </a:rPr>
              <a:t>o</a:t>
            </a:r>
            <a:r>
              <a:rPr kumimoji="0" lang="en-GB" sz="1800" b="0" i="0" u="none" strike="noStrike" kern="1200" cap="none" spc="0" normalizeH="0" baseline="0" noProof="0" dirty="0">
                <a:ln>
                  <a:noFill/>
                </a:ln>
                <a:solidFill>
                  <a:srgbClr val="1C1C1C"/>
                </a:solidFill>
                <a:effectLst/>
                <a:uLnTx/>
                <a:uFillTx/>
                <a:latin typeface="Twinkl"/>
                <a:ea typeface="+mn-ea"/>
                <a:cs typeface="+mn-cs"/>
              </a:rPr>
              <a:t>t = can’t (remove one n)   wi</a:t>
            </a:r>
            <a:r>
              <a:rPr kumimoji="0" lang="en-GB" sz="1800" b="0" i="0" u="none" strike="noStrike" kern="1200" cap="none" spc="0" normalizeH="0" baseline="0" noProof="0" dirty="0">
                <a:ln>
                  <a:noFill/>
                </a:ln>
                <a:solidFill>
                  <a:srgbClr val="00B0F0"/>
                </a:solidFill>
                <a:effectLst/>
                <a:uLnTx/>
                <a:uFillTx/>
                <a:latin typeface="Twinkl"/>
                <a:ea typeface="+mn-ea"/>
                <a:cs typeface="+mn-cs"/>
              </a:rPr>
              <a:t>ll</a:t>
            </a:r>
            <a:r>
              <a:rPr kumimoji="0" lang="en-GB" sz="1800" b="0" i="0" u="none" strike="noStrike" kern="1200" cap="none" spc="0" normalizeH="0" baseline="0" noProof="0" dirty="0">
                <a:ln>
                  <a:noFill/>
                </a:ln>
                <a:solidFill>
                  <a:srgbClr val="1C1C1C"/>
                </a:solidFill>
                <a:effectLst/>
                <a:uLnTx/>
                <a:uFillTx/>
                <a:latin typeface="Twinkl"/>
                <a:ea typeface="+mn-ea"/>
                <a:cs typeface="+mn-cs"/>
              </a:rPr>
              <a:t> not = won’t</a:t>
            </a:r>
          </a:p>
        </p:txBody>
      </p:sp>
      <p:sp>
        <p:nvSpPr>
          <p:cNvPr id="50" name="watch out blue click box">
            <a:extLst>
              <a:ext uri="{FF2B5EF4-FFF2-40B4-BE49-F238E27FC236}">
                <a16:creationId xmlns:a16="http://schemas.microsoft.com/office/drawing/2014/main" id="{31BEF460-D44E-4D13-9E33-CFF44B26A12C}"/>
              </a:ext>
            </a:extLst>
          </p:cNvPr>
          <p:cNvSpPr/>
          <p:nvPr/>
        </p:nvSpPr>
        <p:spPr>
          <a:xfrm>
            <a:off x="771525" y="5503863"/>
            <a:ext cx="1989138" cy="484187"/>
          </a:xfrm>
          <a:prstGeom prst="roundRect">
            <a:avLst>
              <a:gd name="adj" fmla="val 19660"/>
            </a:avLst>
          </a:prstGeom>
          <a:solidFill>
            <a:srgbClr val="00639A"/>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winkl SemiBold" pitchFamily="2" charset="0"/>
                <a:ea typeface="+mn-ea"/>
                <a:cs typeface="+mn-cs"/>
              </a:rPr>
              <a:t>But watch out!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7" restart="whenNotActive" fill="hold" evtFilter="cancelBubble" nodeType="interactiveSeq">
                <p:stCondLst>
                  <p:cond evt="onClick" delay="0">
                    <p:tgtEl>
                      <p:spTgt spid="41"/>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2" restart="whenNotActive" fill="hold" evtFilter="cancelBubble" nodeType="interactiveSeq">
                <p:stCondLst>
                  <p:cond evt="onClick" delay="0">
                    <p:tgtEl>
                      <p:spTgt spid="43"/>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7" restart="whenNotActive" fill="hold" evtFilter="cancelBubble" nodeType="interactiveSeq">
                <p:stCondLst>
                  <p:cond evt="onClick" delay="0">
                    <p:tgtEl>
                      <p:spTgt spid="4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22" restart="whenNotActive" fill="hold" evtFilter="cancelBubble" nodeType="interactiveSeq">
                <p:stCondLst>
                  <p:cond evt="onClick" delay="0">
                    <p:tgtEl>
                      <p:spTgt spid="44"/>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7" restart="whenNotActive" fill="hold" evtFilter="cancelBubble" nodeType="interactiveSeq">
                <p:stCondLst>
                  <p:cond evt="onClick" delay="0">
                    <p:tgtEl>
                      <p:spTgt spid="47"/>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32" restart="whenNotActive" fill="hold" evtFilter="cancelBubble" nodeType="interactiveSeq">
                <p:stCondLst>
                  <p:cond evt="onClick" delay="0">
                    <p:tgtEl>
                      <p:spTgt spid="40"/>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37" restart="whenNotActive" fill="hold" evtFilter="cancelBubble" nodeType="interactiveSeq">
                <p:stCondLst>
                  <p:cond evt="onClick" delay="0">
                    <p:tgtEl>
                      <p:spTgt spid="49"/>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42" restart="whenNotActive" fill="hold" evtFilter="cancelBubble" nodeType="interactiveSeq">
                <p:stCondLst>
                  <p:cond evt="onClick" delay="0">
                    <p:tgtEl>
                      <p:spTgt spid="50"/>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1"/>
                                        </p:tgtEl>
                                        <p:attrNameLst>
                                          <p:attrName>style.visibility</p:attrName>
                                        </p:attrNameLst>
                                      </p:cBhvr>
                                      <p:to>
                                        <p:strVal val="visible"/>
                                      </p:to>
                                    </p:set>
                                  </p:childTnLst>
                                </p:cTn>
                              </p:par>
                            </p:childTnLst>
                          </p:cTn>
                        </p:par>
                      </p:childTnLst>
                    </p:cTn>
                  </p:par>
                </p:childTnLst>
              </p:cTn>
              <p:nextCondLst>
                <p:cond evt="onClick" delay="0">
                  <p:tgtEl>
                    <p:spTgt spid="50"/>
                  </p:tgtEl>
                </p:cond>
              </p:nextCondLst>
            </p:seq>
          </p:childTnLst>
        </p:cTn>
      </p:par>
    </p:tnLst>
    <p:bldLst>
      <p:bldP spid="47" grpId="0" animBg="1"/>
      <p:bldP spid="44" grpId="0" animBg="1"/>
      <p:bldP spid="46" grpId="0" animBg="1"/>
      <p:bldP spid="43" grpId="0" animBg="1"/>
      <p:bldP spid="41" grpId="0" animBg="1"/>
      <p:bldP spid="40" grpId="0" animBg="1"/>
      <p:bldP spid="42" grpId="0" animBg="1"/>
      <p:bldP spid="49" grpId="0" animBg="1"/>
      <p:bldP spid="5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59E7024C-54CF-4F12-BD0A-C57B2F8F41F0}"/>
              </a:ext>
            </a:extLst>
          </p:cNvPr>
          <p:cNvSpPr>
            <a:spLocks noGrp="1"/>
          </p:cNvSpPr>
          <p:nvPr>
            <p:ph type="title"/>
          </p:nvPr>
        </p:nvSpPr>
        <p:spPr>
          <a:xfrm>
            <a:off x="457200" y="479425"/>
            <a:ext cx="8220075" cy="993775"/>
          </a:xfrm>
        </p:spPr>
        <p:txBody>
          <a:bodyPr/>
          <a:lstStyle/>
          <a:p>
            <a:pPr algn="ctr" eaLnBrk="1" hangingPunct="1"/>
            <a:r>
              <a:rPr lang="en-GB" altLang="en-US" sz="2800" dirty="0">
                <a:solidFill>
                  <a:srgbClr val="013F7C"/>
                </a:solidFill>
              </a:rPr>
              <a:t>Edit the passage by using contractions.</a:t>
            </a:r>
          </a:p>
        </p:txBody>
      </p:sp>
      <p:sp>
        <p:nvSpPr>
          <p:cNvPr id="23" name="Rectangle: Rounded Corners 22">
            <a:extLst>
              <a:ext uri="{FF2B5EF4-FFF2-40B4-BE49-F238E27FC236}">
                <a16:creationId xmlns:a16="http://schemas.microsoft.com/office/drawing/2014/main" id="{CECDD1DA-0045-4795-92D7-E9561DD2F0A8}"/>
              </a:ext>
            </a:extLst>
          </p:cNvPr>
          <p:cNvSpPr/>
          <p:nvPr/>
        </p:nvSpPr>
        <p:spPr>
          <a:xfrm>
            <a:off x="6805613" y="3767138"/>
            <a:ext cx="1519237" cy="465137"/>
          </a:xfrm>
          <a:prstGeom prst="roundRect">
            <a:avLst>
              <a:gd name="adj" fmla="val 1966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6000" b="0" i="0" u="none" strike="noStrike" kern="1200" cap="none" spc="0" normalizeH="0" baseline="0" noProof="0" dirty="0">
              <a:ln>
                <a:noFill/>
              </a:ln>
              <a:solidFill>
                <a:srgbClr val="1C1C1C"/>
              </a:solidFill>
              <a:effectLst/>
              <a:uLnTx/>
              <a:uFillTx/>
              <a:latin typeface="Twinkl"/>
              <a:ea typeface="+mn-ea"/>
              <a:cs typeface="+mn-cs"/>
            </a:endParaRPr>
          </a:p>
        </p:txBody>
      </p:sp>
      <p:sp>
        <p:nvSpPr>
          <p:cNvPr id="5" name="passage answer">
            <a:extLst>
              <a:ext uri="{FF2B5EF4-FFF2-40B4-BE49-F238E27FC236}">
                <a16:creationId xmlns:a16="http://schemas.microsoft.com/office/drawing/2014/main" id="{350EB11A-F07B-428A-9356-FCE3C7FECF37}"/>
              </a:ext>
            </a:extLst>
          </p:cNvPr>
          <p:cNvSpPr/>
          <p:nvPr/>
        </p:nvSpPr>
        <p:spPr>
          <a:xfrm>
            <a:off x="755650" y="1946275"/>
            <a:ext cx="7632700" cy="4038600"/>
          </a:xfrm>
          <a:prstGeom prst="roundRect">
            <a:avLst>
              <a:gd name="adj" fmla="val 2360"/>
            </a:avLst>
          </a:prstGeom>
          <a:solidFill>
            <a:srgbClr val="FCE9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I’m going shopping today. My friend Lucy will be going too. She’s a lovely girl. She’ll get the bus there but I’ll go by train. We’re going to get lunch in town. I’m going to bring an umbrella because it’s going to rain. We’ll be meeting my sister and her friends this afternoon because they’re going shopping too. My mum can’t collect us so we’ll get the bus home. We’ll have to be home at seven o’clock this evening and we’ll not be late. </a:t>
            </a:r>
          </a:p>
        </p:txBody>
      </p:sp>
      <p:sp>
        <p:nvSpPr>
          <p:cNvPr id="7" name="passage">
            <a:extLst>
              <a:ext uri="{FF2B5EF4-FFF2-40B4-BE49-F238E27FC236}">
                <a16:creationId xmlns:a16="http://schemas.microsoft.com/office/drawing/2014/main" id="{B506EC36-5E5A-45AD-B166-E50CA36032F7}"/>
              </a:ext>
            </a:extLst>
          </p:cNvPr>
          <p:cNvSpPr/>
          <p:nvPr/>
        </p:nvSpPr>
        <p:spPr>
          <a:xfrm>
            <a:off x="755650" y="1946275"/>
            <a:ext cx="7632700" cy="4038600"/>
          </a:xfrm>
          <a:prstGeom prst="roundRect">
            <a:avLst>
              <a:gd name="adj" fmla="val 2787"/>
            </a:avLst>
          </a:prstGeom>
          <a:solidFill>
            <a:srgbClr val="FCE9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0" lang="en-GB" sz="2400" b="0" i="0" u="none" strike="noStrike" kern="1200" cap="none" spc="0" normalizeH="0" baseline="0" noProof="0" dirty="0">
                <a:ln>
                  <a:noFill/>
                </a:ln>
                <a:solidFill>
                  <a:srgbClr val="1C1C1C"/>
                </a:solidFill>
                <a:effectLst/>
                <a:uLnTx/>
                <a:uFillTx/>
                <a:latin typeface="Twinkl"/>
                <a:ea typeface="+mn-ea"/>
                <a:cs typeface="+mn-cs"/>
              </a:rPr>
              <a:t>I am going shopping today. My friend Lucy will be going too. She is a lovely girl. She will get the bus there but I will go by train. We are going to get lunch in town. I am going to bring an umbrella because it is going to rain. We will be meeting my sister and her friends this afternoon because they are going shopping too. My mum can not collect us so we will get the bus home. We will have to be home at seven o’clock this evening and we will not be late.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DB1D24-B174-4D0B-861A-98CFF3EF2114}"/>
              </a:ext>
            </a:extLst>
          </p:cNvPr>
          <p:cNvSpPr txBox="1"/>
          <p:nvPr/>
        </p:nvSpPr>
        <p:spPr>
          <a:xfrm>
            <a:off x="516835" y="530085"/>
            <a:ext cx="7620000" cy="1107996"/>
          </a:xfrm>
          <a:prstGeom prst="rect">
            <a:avLst/>
          </a:prstGeom>
          <a:noFill/>
        </p:spPr>
        <p:txBody>
          <a:bodyPr wrap="square" rtlCol="0">
            <a:spAutoFit/>
          </a:bodyPr>
          <a:lstStyle/>
          <a:p>
            <a:r>
              <a:rPr lang="en-GB" sz="2400" b="1" u="sng" dirty="0">
                <a:latin typeface="Twinkl Cursive Looped" panose="02000000000000000000" pitchFamily="2" charset="0"/>
              </a:rPr>
              <a:t>Friday 2</a:t>
            </a:r>
            <a:r>
              <a:rPr lang="en-GB" sz="2400" b="1" u="sng" baseline="30000" dirty="0">
                <a:latin typeface="Twinkl Cursive Looped" panose="02000000000000000000" pitchFamily="2" charset="0"/>
              </a:rPr>
              <a:t>nd</a:t>
            </a:r>
            <a:r>
              <a:rPr lang="en-GB" sz="2400" b="1" u="sng" dirty="0">
                <a:latin typeface="Twinkl Cursive Looped" panose="02000000000000000000" pitchFamily="2" charset="0"/>
              </a:rPr>
              <a:t> July </a:t>
            </a:r>
          </a:p>
          <a:p>
            <a:r>
              <a:rPr lang="en-GB" sz="2400" b="1" u="sng" dirty="0">
                <a:latin typeface="Twinkl Cursive Looped" panose="02000000000000000000" pitchFamily="2" charset="0"/>
              </a:rPr>
              <a:t>LO: To answer questions on a text</a:t>
            </a:r>
          </a:p>
          <a:p>
            <a:endParaRPr lang="en-GB" u="sng" dirty="0"/>
          </a:p>
        </p:txBody>
      </p:sp>
      <p:sp>
        <p:nvSpPr>
          <p:cNvPr id="3" name="TextBox 2">
            <a:extLst>
              <a:ext uri="{FF2B5EF4-FFF2-40B4-BE49-F238E27FC236}">
                <a16:creationId xmlns:a16="http://schemas.microsoft.com/office/drawing/2014/main" id="{D1D8C12E-0D46-43CA-BCC4-88CFF8A50C06}"/>
              </a:ext>
            </a:extLst>
          </p:cNvPr>
          <p:cNvSpPr txBox="1"/>
          <p:nvPr/>
        </p:nvSpPr>
        <p:spPr>
          <a:xfrm>
            <a:off x="424070" y="6004968"/>
            <a:ext cx="3485321" cy="369332"/>
          </a:xfrm>
          <a:prstGeom prst="rect">
            <a:avLst/>
          </a:prstGeom>
          <a:noFill/>
        </p:spPr>
        <p:txBody>
          <a:bodyPr wrap="square" rtlCol="0">
            <a:spAutoFit/>
          </a:bodyPr>
          <a:lstStyle/>
          <a:p>
            <a:r>
              <a:rPr lang="en-GB" dirty="0"/>
              <a:t>Print questions from book</a:t>
            </a:r>
          </a:p>
        </p:txBody>
      </p:sp>
    </p:spTree>
    <p:extLst>
      <p:ext uri="{BB962C8B-B14F-4D97-AF65-F5344CB8AC3E}">
        <p14:creationId xmlns:p14="http://schemas.microsoft.com/office/powerpoint/2010/main" val="25783059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C57B-4648-42BF-B062-F8B454A95942}"/>
              </a:ext>
            </a:extLst>
          </p:cNvPr>
          <p:cNvSpPr>
            <a:spLocks noGrp="1"/>
          </p:cNvSpPr>
          <p:nvPr>
            <p:ph type="title"/>
          </p:nvPr>
        </p:nvSpPr>
        <p:spPr>
          <a:xfrm>
            <a:off x="628650" y="681037"/>
            <a:ext cx="7886700" cy="1325563"/>
          </a:xfrm>
        </p:spPr>
        <p:txBody>
          <a:bodyPr>
            <a:normAutofit fontScale="90000"/>
          </a:bodyPr>
          <a:lstStyle/>
          <a:p>
            <a:r>
              <a:rPr lang="en-GB" sz="4000" b="1" u="sng" dirty="0">
                <a:latin typeface="Twinkl Cursive Looped" panose="02000000000000000000" pitchFamily="2" charset="0"/>
              </a:rPr>
              <a:t>Friday 2</a:t>
            </a:r>
            <a:r>
              <a:rPr lang="en-GB" sz="4000" b="1" u="sng" baseline="30000" dirty="0">
                <a:latin typeface="Twinkl Cursive Looped" panose="02000000000000000000" pitchFamily="2" charset="0"/>
              </a:rPr>
              <a:t>nd</a:t>
            </a:r>
            <a:r>
              <a:rPr lang="en-GB" sz="4000" b="1" u="sng" dirty="0">
                <a:latin typeface="Twinkl Cursive Looped" panose="02000000000000000000" pitchFamily="2" charset="0"/>
              </a:rPr>
              <a:t> July </a:t>
            </a:r>
            <a:br>
              <a:rPr lang="en-GB" sz="4000" b="1" u="sng" dirty="0">
                <a:latin typeface="Twinkl Cursive Looped" panose="02000000000000000000" pitchFamily="2" charset="0"/>
              </a:rPr>
            </a:br>
            <a:r>
              <a:rPr lang="en-GB" sz="4000" b="1" u="sng" dirty="0">
                <a:latin typeface="Twinkl Cursive Looped" panose="02000000000000000000" pitchFamily="2" charset="0"/>
              </a:rPr>
              <a:t>LO: write a recount in the first person</a:t>
            </a:r>
            <a:endParaRPr lang="en-GB" dirty="0"/>
          </a:p>
        </p:txBody>
      </p:sp>
      <p:graphicFrame>
        <p:nvGraphicFramePr>
          <p:cNvPr id="7" name="Table 6">
            <a:extLst>
              <a:ext uri="{FF2B5EF4-FFF2-40B4-BE49-F238E27FC236}">
                <a16:creationId xmlns:a16="http://schemas.microsoft.com/office/drawing/2014/main" id="{EBBDB45F-412F-4681-A694-6DC6671EE93F}"/>
              </a:ext>
            </a:extLst>
          </p:cNvPr>
          <p:cNvGraphicFramePr>
            <a:graphicFrameLocks noGrp="1"/>
          </p:cNvGraphicFramePr>
          <p:nvPr>
            <p:extLst>
              <p:ext uri="{D42A27DB-BD31-4B8C-83A1-F6EECF244321}">
                <p14:modId xmlns:p14="http://schemas.microsoft.com/office/powerpoint/2010/main" val="3160789602"/>
              </p:ext>
            </p:extLst>
          </p:nvPr>
        </p:nvGraphicFramePr>
        <p:xfrm>
          <a:off x="808383" y="2006599"/>
          <a:ext cx="7513982" cy="4327940"/>
        </p:xfrm>
        <a:graphic>
          <a:graphicData uri="http://schemas.openxmlformats.org/drawingml/2006/table">
            <a:tbl>
              <a:tblPr firstRow="1" bandRow="1">
                <a:tableStyleId>{5C22544A-7EE6-4342-B048-85BDC9FD1C3A}</a:tableStyleId>
              </a:tblPr>
              <a:tblGrid>
                <a:gridCol w="3756991">
                  <a:extLst>
                    <a:ext uri="{9D8B030D-6E8A-4147-A177-3AD203B41FA5}">
                      <a16:colId xmlns:a16="http://schemas.microsoft.com/office/drawing/2014/main" val="2651316870"/>
                    </a:ext>
                  </a:extLst>
                </a:gridCol>
                <a:gridCol w="3756991">
                  <a:extLst>
                    <a:ext uri="{9D8B030D-6E8A-4147-A177-3AD203B41FA5}">
                      <a16:colId xmlns:a16="http://schemas.microsoft.com/office/drawing/2014/main" val="286778073"/>
                    </a:ext>
                  </a:extLst>
                </a:gridCol>
              </a:tblGrid>
              <a:tr h="865588">
                <a:tc>
                  <a:txBody>
                    <a:bodyPr/>
                    <a:lstStyle/>
                    <a:p>
                      <a:r>
                        <a:rPr lang="en-GB" dirty="0"/>
                        <a:t>Title </a:t>
                      </a:r>
                    </a:p>
                  </a:txBody>
                  <a:tcPr/>
                </a:tc>
                <a:tc>
                  <a:txBody>
                    <a:bodyPr/>
                    <a:lstStyle/>
                    <a:p>
                      <a:endParaRPr lang="en-GB"/>
                    </a:p>
                  </a:txBody>
                  <a:tcPr/>
                </a:tc>
                <a:extLst>
                  <a:ext uri="{0D108BD9-81ED-4DB2-BD59-A6C34878D82A}">
                    <a16:rowId xmlns:a16="http://schemas.microsoft.com/office/drawing/2014/main" val="441673891"/>
                  </a:ext>
                </a:extLst>
              </a:tr>
              <a:tr h="865588">
                <a:tc>
                  <a:txBody>
                    <a:bodyPr/>
                    <a:lstStyle/>
                    <a:p>
                      <a:r>
                        <a:rPr lang="en-GB" dirty="0"/>
                        <a:t>Introduction</a:t>
                      </a:r>
                    </a:p>
                  </a:txBody>
                  <a:tcPr/>
                </a:tc>
                <a:tc>
                  <a:txBody>
                    <a:bodyPr/>
                    <a:lstStyle/>
                    <a:p>
                      <a:endParaRPr lang="en-GB"/>
                    </a:p>
                  </a:txBody>
                  <a:tcPr/>
                </a:tc>
                <a:extLst>
                  <a:ext uri="{0D108BD9-81ED-4DB2-BD59-A6C34878D82A}">
                    <a16:rowId xmlns:a16="http://schemas.microsoft.com/office/drawing/2014/main" val="582594689"/>
                  </a:ext>
                </a:extLst>
              </a:tr>
              <a:tr h="865588">
                <a:tc>
                  <a:txBody>
                    <a:bodyPr/>
                    <a:lstStyle/>
                    <a:p>
                      <a:r>
                        <a:rPr lang="en-GB" dirty="0"/>
                        <a:t>Beginning </a:t>
                      </a:r>
                    </a:p>
                  </a:txBody>
                  <a:tcPr/>
                </a:tc>
                <a:tc>
                  <a:txBody>
                    <a:bodyPr/>
                    <a:lstStyle/>
                    <a:p>
                      <a:endParaRPr lang="en-GB"/>
                    </a:p>
                  </a:txBody>
                  <a:tcPr/>
                </a:tc>
                <a:extLst>
                  <a:ext uri="{0D108BD9-81ED-4DB2-BD59-A6C34878D82A}">
                    <a16:rowId xmlns:a16="http://schemas.microsoft.com/office/drawing/2014/main" val="2798499733"/>
                  </a:ext>
                </a:extLst>
              </a:tr>
              <a:tr h="865588">
                <a:tc>
                  <a:txBody>
                    <a:bodyPr/>
                    <a:lstStyle/>
                    <a:p>
                      <a:r>
                        <a:rPr lang="en-GB" dirty="0"/>
                        <a:t>Middle</a:t>
                      </a:r>
                    </a:p>
                  </a:txBody>
                  <a:tcPr/>
                </a:tc>
                <a:tc>
                  <a:txBody>
                    <a:bodyPr/>
                    <a:lstStyle/>
                    <a:p>
                      <a:endParaRPr lang="en-GB"/>
                    </a:p>
                  </a:txBody>
                  <a:tcPr/>
                </a:tc>
                <a:extLst>
                  <a:ext uri="{0D108BD9-81ED-4DB2-BD59-A6C34878D82A}">
                    <a16:rowId xmlns:a16="http://schemas.microsoft.com/office/drawing/2014/main" val="2127764096"/>
                  </a:ext>
                </a:extLst>
              </a:tr>
              <a:tr h="865588">
                <a:tc>
                  <a:txBody>
                    <a:bodyPr/>
                    <a:lstStyle/>
                    <a:p>
                      <a:r>
                        <a:rPr lang="en-GB" dirty="0"/>
                        <a:t>End / concluding sentence</a:t>
                      </a:r>
                    </a:p>
                  </a:txBody>
                  <a:tcPr/>
                </a:tc>
                <a:tc>
                  <a:txBody>
                    <a:bodyPr/>
                    <a:lstStyle/>
                    <a:p>
                      <a:endParaRPr lang="en-GB" dirty="0"/>
                    </a:p>
                  </a:txBody>
                  <a:tcPr/>
                </a:tc>
                <a:extLst>
                  <a:ext uri="{0D108BD9-81ED-4DB2-BD59-A6C34878D82A}">
                    <a16:rowId xmlns:a16="http://schemas.microsoft.com/office/drawing/2014/main" val="1056480050"/>
                  </a:ext>
                </a:extLst>
              </a:tr>
            </a:tbl>
          </a:graphicData>
        </a:graphic>
      </p:graphicFrame>
    </p:spTree>
    <p:extLst>
      <p:ext uri="{BB962C8B-B14F-4D97-AF65-F5344CB8AC3E}">
        <p14:creationId xmlns:p14="http://schemas.microsoft.com/office/powerpoint/2010/main" val="42811407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52791-05DA-4AF3-875B-66651FEBEF69}"/>
              </a:ext>
            </a:extLst>
          </p:cNvPr>
          <p:cNvSpPr>
            <a:spLocks noGrp="1"/>
          </p:cNvSpPr>
          <p:nvPr>
            <p:ph type="title"/>
          </p:nvPr>
        </p:nvSpPr>
        <p:spPr/>
        <p:txBody>
          <a:bodyPr/>
          <a:lstStyle/>
          <a:p>
            <a:r>
              <a:rPr lang="en-GB" dirty="0"/>
              <a:t>Picture Plan of recount</a:t>
            </a:r>
          </a:p>
        </p:txBody>
      </p:sp>
      <p:sp>
        <p:nvSpPr>
          <p:cNvPr id="3" name="Content Placeholder 2">
            <a:extLst>
              <a:ext uri="{FF2B5EF4-FFF2-40B4-BE49-F238E27FC236}">
                <a16:creationId xmlns:a16="http://schemas.microsoft.com/office/drawing/2014/main" id="{D5D9FC6D-3835-4847-82A5-293A963F925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0243129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B00C9-6EAC-40A6-ABD2-C41699F43F29}"/>
              </a:ext>
            </a:extLst>
          </p:cNvPr>
          <p:cNvSpPr>
            <a:spLocks noGrp="1"/>
          </p:cNvSpPr>
          <p:nvPr>
            <p:ph type="title"/>
          </p:nvPr>
        </p:nvSpPr>
        <p:spPr/>
        <p:txBody>
          <a:bodyPr/>
          <a:lstStyle/>
          <a:p>
            <a:r>
              <a:rPr lang="en-GB" dirty="0"/>
              <a:t>Re-read out loud and edit to improve your writing </a:t>
            </a:r>
          </a:p>
        </p:txBody>
      </p:sp>
      <p:sp>
        <p:nvSpPr>
          <p:cNvPr id="3" name="Content Placeholder 2">
            <a:extLst>
              <a:ext uri="{FF2B5EF4-FFF2-40B4-BE49-F238E27FC236}">
                <a16:creationId xmlns:a16="http://schemas.microsoft.com/office/drawing/2014/main" id="{D3105B09-CB86-44FF-A6F0-D45809B2399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8198787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C57B-4648-42BF-B062-F8B454A95942}"/>
              </a:ext>
            </a:extLst>
          </p:cNvPr>
          <p:cNvSpPr>
            <a:spLocks noGrp="1"/>
          </p:cNvSpPr>
          <p:nvPr>
            <p:ph type="title"/>
          </p:nvPr>
        </p:nvSpPr>
        <p:spPr/>
        <p:txBody>
          <a:bodyPr/>
          <a:lstStyle/>
          <a:p>
            <a:r>
              <a:rPr lang="en-GB" dirty="0"/>
              <a:t>Writing-  watch to recap each day the sequence of events in story</a:t>
            </a:r>
          </a:p>
        </p:txBody>
      </p:sp>
      <p:sp>
        <p:nvSpPr>
          <p:cNvPr id="3" name="Content Placeholder 2">
            <a:extLst>
              <a:ext uri="{FF2B5EF4-FFF2-40B4-BE49-F238E27FC236}">
                <a16:creationId xmlns:a16="http://schemas.microsoft.com/office/drawing/2014/main" id="{4BFB964A-8448-43B9-B864-31CB683C4C80}"/>
              </a:ext>
            </a:extLst>
          </p:cNvPr>
          <p:cNvSpPr>
            <a:spLocks noGrp="1"/>
          </p:cNvSpPr>
          <p:nvPr>
            <p:ph idx="1"/>
          </p:nvPr>
        </p:nvSpPr>
        <p:spPr/>
        <p:txBody>
          <a:bodyPr/>
          <a:lstStyle/>
          <a:p>
            <a:pPr marL="0" indent="0">
              <a:buNone/>
            </a:pPr>
            <a:endParaRPr lang="en-GB" dirty="0"/>
          </a:p>
          <a:p>
            <a:pPr marL="0" indent="0">
              <a:buNone/>
            </a:pPr>
            <a:r>
              <a:rPr lang="en-GB" dirty="0">
                <a:hlinkClick r:id="rId2"/>
              </a:rPr>
              <a:t>https://www.youtube.com/watch?v=JtQ4DdzCZMA</a:t>
            </a:r>
            <a:endParaRPr lang="en-GB" dirty="0"/>
          </a:p>
          <a:p>
            <a:pPr marL="0" indent="0">
              <a:buNone/>
            </a:pPr>
            <a:endParaRPr lang="en-GB" dirty="0"/>
          </a:p>
        </p:txBody>
      </p:sp>
      <p:pic>
        <p:nvPicPr>
          <p:cNvPr id="4" name="Picture 3">
            <a:extLst>
              <a:ext uri="{FF2B5EF4-FFF2-40B4-BE49-F238E27FC236}">
                <a16:creationId xmlns:a16="http://schemas.microsoft.com/office/drawing/2014/main" id="{D731AF72-557B-473F-84D3-1E06061DEE7E}"/>
              </a:ext>
            </a:extLst>
          </p:cNvPr>
          <p:cNvPicPr>
            <a:picLocks noChangeAspect="1"/>
          </p:cNvPicPr>
          <p:nvPr/>
        </p:nvPicPr>
        <p:blipFill>
          <a:blip r:embed="rId3"/>
          <a:stretch>
            <a:fillRect/>
          </a:stretch>
        </p:blipFill>
        <p:spPr>
          <a:xfrm>
            <a:off x="3077610" y="4113972"/>
            <a:ext cx="2352675" cy="1943100"/>
          </a:xfrm>
          <a:prstGeom prst="rect">
            <a:avLst/>
          </a:prstGeom>
        </p:spPr>
      </p:pic>
    </p:spTree>
    <p:extLst>
      <p:ext uri="{BB962C8B-B14F-4D97-AF65-F5344CB8AC3E}">
        <p14:creationId xmlns:p14="http://schemas.microsoft.com/office/powerpoint/2010/main" val="113702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72F09-EE75-4A5D-8686-61E7A9F2C380}"/>
              </a:ext>
            </a:extLst>
          </p:cNvPr>
          <p:cNvSpPr>
            <a:spLocks noGrp="1"/>
          </p:cNvSpPr>
          <p:nvPr>
            <p:ph type="title"/>
          </p:nvPr>
        </p:nvSpPr>
        <p:spPr/>
        <p:txBody>
          <a:bodyPr/>
          <a:lstStyle/>
          <a:p>
            <a:r>
              <a:rPr lang="en-GB" dirty="0"/>
              <a:t>Times tables 3 x table </a:t>
            </a:r>
          </a:p>
        </p:txBody>
      </p:sp>
      <p:sp>
        <p:nvSpPr>
          <p:cNvPr id="3" name="Content Placeholder 2">
            <a:extLst>
              <a:ext uri="{FF2B5EF4-FFF2-40B4-BE49-F238E27FC236}">
                <a16:creationId xmlns:a16="http://schemas.microsoft.com/office/drawing/2014/main" id="{9C825EAF-E337-4325-8FAA-AA615D0E0E74}"/>
              </a:ext>
            </a:extLst>
          </p:cNvPr>
          <p:cNvSpPr>
            <a:spLocks noGrp="1"/>
          </p:cNvSpPr>
          <p:nvPr>
            <p:ph idx="1"/>
          </p:nvPr>
        </p:nvSpPr>
        <p:spPr/>
        <p:txBody>
          <a:bodyPr/>
          <a:lstStyle/>
          <a:p>
            <a:r>
              <a:rPr lang="en-GB" dirty="0">
                <a:hlinkClick r:id="rId2"/>
              </a:rPr>
              <a:t>https://www.youtube.com/watch?v=0LjzvbTw8E4</a:t>
            </a:r>
            <a:endParaRPr lang="en-GB" dirty="0"/>
          </a:p>
          <a:p>
            <a:pPr marL="0" indent="0">
              <a:buNone/>
            </a:pPr>
            <a:endParaRPr lang="en-GB" dirty="0"/>
          </a:p>
          <a:p>
            <a:pPr marL="0" indent="0" algn="ctr">
              <a:buNone/>
            </a:pPr>
            <a:r>
              <a:rPr lang="en-GB" dirty="0"/>
              <a:t>0    3    6   9   12   15   18   21   24   27   30   33    36</a:t>
            </a:r>
          </a:p>
        </p:txBody>
      </p:sp>
    </p:spTree>
    <p:extLst>
      <p:ext uri="{BB962C8B-B14F-4D97-AF65-F5344CB8AC3E}">
        <p14:creationId xmlns:p14="http://schemas.microsoft.com/office/powerpoint/2010/main" val="14230773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B07A2-3777-41F7-BD9B-EB8E3775D2F1}"/>
              </a:ext>
            </a:extLst>
          </p:cNvPr>
          <p:cNvSpPr>
            <a:spLocks noGrp="1"/>
          </p:cNvSpPr>
          <p:nvPr>
            <p:ph type="title"/>
          </p:nvPr>
        </p:nvSpPr>
        <p:spPr>
          <a:xfrm>
            <a:off x="628650" y="1162843"/>
            <a:ext cx="7886700" cy="1325563"/>
          </a:xfrm>
        </p:spPr>
        <p:txBody>
          <a:bodyPr>
            <a:normAutofit fontScale="90000"/>
          </a:bodyPr>
          <a:lstStyle/>
          <a:p>
            <a:r>
              <a:rPr lang="en-GB" dirty="0"/>
              <a:t>Topic </a:t>
            </a:r>
            <a:br>
              <a:rPr lang="en-GB" dirty="0"/>
            </a:br>
            <a:br>
              <a:rPr lang="en-GB" dirty="0"/>
            </a:br>
            <a:r>
              <a:rPr lang="en-GB" dirty="0"/>
              <a:t>Practise cutting and sewing two pieces of fabric together</a:t>
            </a:r>
            <a:br>
              <a:rPr lang="en-GB" dirty="0"/>
            </a:br>
            <a:endParaRPr lang="en-GB" dirty="0"/>
          </a:p>
        </p:txBody>
      </p:sp>
    </p:spTree>
    <p:extLst>
      <p:ext uri="{BB962C8B-B14F-4D97-AF65-F5344CB8AC3E}">
        <p14:creationId xmlns:p14="http://schemas.microsoft.com/office/powerpoint/2010/main" val="36253026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Get ready tit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Get ready questio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28575">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Let's learn titl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Let's learn slid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Your tur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1_Get ready questio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1.xml><?xml version="1.0" encoding="utf-8"?>
<a:theme xmlns:a="http://schemas.openxmlformats.org/drawingml/2006/main" name="2_Get ready questio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28575"/>
      </a:spPr>
      <a:bodyPr rtlCol="0" anchor="ctr"/>
      <a:lstStyle>
        <a:defPPr algn="ctr">
          <a:defRPr/>
        </a:defPPr>
      </a:lstStyle>
      <a:style>
        <a:lnRef idx="2">
          <a:schemeClr val="dk1">
            <a:shade val="50000"/>
          </a:schemeClr>
        </a:lnRef>
        <a:fillRef idx="1">
          <a:schemeClr val="dk1"/>
        </a:fillRef>
        <a:effectRef idx="0">
          <a:schemeClr val="dk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13.xml><?xml version="1.0" encoding="utf-8"?>
<a:theme xmlns:a="http://schemas.openxmlformats.org/drawingml/2006/main" name="3_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9B58191-3905-420A-A794-3DE829EB0A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a0c7fa71-570b-4d2e-a005-0d34dc952117"/>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53884</TotalTime>
  <Words>1569</Words>
  <Application>Microsoft Office PowerPoint</Application>
  <PresentationFormat>On-screen Show (4:3)</PresentationFormat>
  <Paragraphs>529</Paragraphs>
  <Slides>38</Slides>
  <Notes>0</Notes>
  <HiddenSlides>0</HiddenSlides>
  <MMClips>0</MMClips>
  <ScaleCrop>false</ScaleCrop>
  <HeadingPairs>
    <vt:vector size="6" baseType="variant">
      <vt:variant>
        <vt:lpstr>Fonts Used</vt:lpstr>
      </vt:variant>
      <vt:variant>
        <vt:i4>10</vt:i4>
      </vt:variant>
      <vt:variant>
        <vt:lpstr>Theme</vt:lpstr>
      </vt:variant>
      <vt:variant>
        <vt:i4>13</vt:i4>
      </vt:variant>
      <vt:variant>
        <vt:lpstr>Slide Titles</vt:lpstr>
      </vt:variant>
      <vt:variant>
        <vt:i4>38</vt:i4>
      </vt:variant>
    </vt:vector>
  </HeadingPairs>
  <TitlesOfParts>
    <vt:vector size="61" baseType="lpstr">
      <vt:lpstr>Arial</vt:lpstr>
      <vt:lpstr>Calibri</vt:lpstr>
      <vt:lpstr>Calibri Light</vt:lpstr>
      <vt:lpstr>Century Gothic</vt:lpstr>
      <vt:lpstr>Comic Sans MS</vt:lpstr>
      <vt:lpstr>Gill Sans MT</vt:lpstr>
      <vt:lpstr>Sassoon Infant Rg</vt:lpstr>
      <vt:lpstr>Twinkl</vt:lpstr>
      <vt:lpstr>Twinkl Cursive Looped</vt:lpstr>
      <vt:lpstr>Twinkl SemiBold</vt:lpstr>
      <vt:lpstr>Office Theme</vt:lpstr>
      <vt:lpstr>Title slide</vt:lpstr>
      <vt:lpstr>Get ready title</vt:lpstr>
      <vt:lpstr>Get ready questions</vt:lpstr>
      <vt:lpstr>Let's learn title</vt:lpstr>
      <vt:lpstr>Let's learn slides</vt:lpstr>
      <vt:lpstr>Your turn</vt:lpstr>
      <vt:lpstr>Custom Design</vt:lpstr>
      <vt:lpstr>1_Get ready questions</vt:lpstr>
      <vt:lpstr>2_Office Theme</vt:lpstr>
      <vt:lpstr>2_Get ready questions</vt:lpstr>
      <vt:lpstr>1_Office Theme</vt:lpstr>
      <vt:lpstr>3_Office Theme</vt:lpstr>
      <vt:lpstr>Friday 2nd  July LO: to read and spell words with the j sound  LO: To form lower-case letters of the correct size relative to one another </vt:lpstr>
      <vt:lpstr>Maths  compare calculations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Spelling  Apostrophes for contracted forms  </vt:lpstr>
      <vt:lpstr>PowerPoint Presentation</vt:lpstr>
      <vt:lpstr>Shortened Words</vt:lpstr>
      <vt:lpstr>I am</vt:lpstr>
      <vt:lpstr>Are</vt:lpstr>
      <vt:lpstr>Is</vt:lpstr>
      <vt:lpstr>Will</vt:lpstr>
      <vt:lpstr>Has</vt:lpstr>
      <vt:lpstr>Had</vt:lpstr>
      <vt:lpstr>Have</vt:lpstr>
      <vt:lpstr>Not</vt:lpstr>
      <vt:lpstr>Edit the passage by using contractions.</vt:lpstr>
      <vt:lpstr>PowerPoint Presentation</vt:lpstr>
      <vt:lpstr>Friday 2nd July  LO: write a recount in the first person</vt:lpstr>
      <vt:lpstr>Picture Plan of recount</vt:lpstr>
      <vt:lpstr>Re-read out loud and edit to improve your writing </vt:lpstr>
      <vt:lpstr>Writing-  watch to recap each day the sequence of events in story</vt:lpstr>
      <vt:lpstr>Times tables 3 x table </vt:lpstr>
      <vt:lpstr>Topic   Practise cutting and sewing two pieces of fabric together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Laura MacRae</cp:lastModifiedBy>
  <cp:revision>255</cp:revision>
  <cp:lastPrinted>2021-06-25T12:32:29Z</cp:lastPrinted>
  <dcterms:created xsi:type="dcterms:W3CDTF">2018-03-17T10:08:43Z</dcterms:created>
  <dcterms:modified xsi:type="dcterms:W3CDTF">2021-06-28T16:16:46Z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y fmtid="{D5CDD505-2E9C-101B-9397-08002B2CF9AE}" pid="3" name="TaxKeyword">
    <vt:lpwstr/>
  </property>
</Properties>
</file>