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  <p:sldMasterId id="2147483672" r:id="rId2"/>
    <p:sldMasterId id="2147483684" r:id="rId3"/>
  </p:sldMasterIdLst>
  <p:sldIdLst>
    <p:sldId id="256" r:id="rId4"/>
    <p:sldId id="261" r:id="rId5"/>
    <p:sldId id="264" r:id="rId6"/>
    <p:sldId id="266" r:id="rId7"/>
    <p:sldId id="268" r:id="rId8"/>
    <p:sldId id="263" r:id="rId9"/>
    <p:sldId id="265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Calibri Light" panose="020F0302020204030204" pitchFamily="34" charset="0"/>
      <p:regular r:id="rId16"/>
      <p:italic r:id="rId17"/>
    </p:embeddedFont>
    <p:embeddedFont>
      <p:font typeface="Coiny Regular" panose="02000903060500060000" charset="0"/>
      <p:regular r:id="rId18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7D233"/>
    <a:srgbClr val="66BE6D"/>
    <a:srgbClr val="FCBD78"/>
    <a:srgbClr val="E97C05"/>
    <a:srgbClr val="BA55A0"/>
    <a:srgbClr val="80E2C0"/>
    <a:srgbClr val="CEECA3"/>
    <a:srgbClr val="4AC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5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font" Target="fonts/font4.fntdata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3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5372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7099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0047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5202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8051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5733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4494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8591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2987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2886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30057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5040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307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0363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3570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3233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843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403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9538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9028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944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6049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2629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81865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2340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50690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73754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0448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53827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19985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94380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53492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049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123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943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770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2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hyperlink" Target="https://www.teacherspayteachers.com/Store/Sarah-Pecorino-Illustration" TargetMode="External"/><Relationship Id="rId5" Type="http://schemas.openxmlformats.org/officeDocument/2006/relationships/hyperlink" Target="http://www.elsa-support.co.uk/" TargetMode="Externa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Relationship Id="rId5" Type="http://schemas.openxmlformats.org/officeDocument/2006/relationships/image" Target="../media/image4.png"/><Relationship Id="rId4" Type="http://schemas.openxmlformats.org/officeDocument/2006/relationships/hyperlink" Target="https://www.elsa-support.co.uk/downloads/my-wellbeing-week-poster-and-worksheet-set-item-390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A895437-DFE6-460E-AE46-AB59801E745E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3387370" y="4812353"/>
            <a:ext cx="2369261" cy="603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62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5"/>
              </a:rPr>
              <a:t>www.elsa-support.co.uk</a:t>
            </a: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iny Regular" panose="02000903060500060000" pitchFamily="2" charset="0"/>
              <a:ea typeface="+mn-ea"/>
              <a:cs typeface="+mn-cs"/>
            </a:endParaRPr>
          </a:p>
        </p:txBody>
      </p:sp>
      <p:pic>
        <p:nvPicPr>
          <p:cNvPr id="13" name="Picture 12" descr="A close up of a sign&#10;&#10;Description automatically generated">
            <a:hlinkClick r:id="rId6"/>
            <a:extLst>
              <a:ext uri="{FF2B5EF4-FFF2-40B4-BE49-F238E27FC236}">
                <a16:creationId xmlns:a16="http://schemas.microsoft.com/office/drawing/2014/main" id="{D8636E2D-723C-45E3-9725-8472825765D2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1442" y="5441200"/>
            <a:ext cx="600159" cy="600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9059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ellbeing week">
            <a:hlinkClick r:id="rId4"/>
            <a:extLst>
              <a:ext uri="{FF2B5EF4-FFF2-40B4-BE49-F238E27FC236}">
                <a16:creationId xmlns:a16="http://schemas.microsoft.com/office/drawing/2014/main" id="{D318F8AC-1D6A-4A9D-9564-191A77764638}"/>
              </a:ext>
            </a:extLst>
          </p:cNvPr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1828" y="3725985"/>
            <a:ext cx="3565068" cy="26738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77695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66582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38138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954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31130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72571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24784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574</TotalTime>
  <Words>7</Words>
  <Application>Microsoft Office PowerPoint</Application>
  <PresentationFormat>On-screen Show (4:3)</PresentationFormat>
  <Paragraphs>1</Paragraphs>
  <Slides>8</Slides>
  <Notes>0</Notes>
  <HiddenSlides>2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Coiny Regular</vt:lpstr>
      <vt:lpstr>Calibri Light</vt:lpstr>
      <vt:lpstr>Calibri</vt:lpstr>
      <vt:lpstr>Office Theme</vt:lpstr>
      <vt:lpstr>2_Office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info@elsa-support.co.uk</dc:creator>
  <cp:lastModifiedBy>Sharon Tory</cp:lastModifiedBy>
  <cp:revision>48</cp:revision>
  <dcterms:created xsi:type="dcterms:W3CDTF">2021-01-09T10:45:54Z</dcterms:created>
  <dcterms:modified xsi:type="dcterms:W3CDTF">2021-02-04T11:05:20Z</dcterms:modified>
</cp:coreProperties>
</file>