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4"/>
  </p:sldMasterIdLst>
  <p:sldIdLst>
    <p:sldId id="256" r:id="rId5"/>
    <p:sldId id="257" r:id="rId6"/>
    <p:sldId id="258" r:id="rId7"/>
    <p:sldId id="259" r:id="rId8"/>
    <p:sldId id="260" r:id="rId9"/>
    <p:sldId id="261" r:id="rId10"/>
    <p:sldId id="262" r:id="rId11"/>
    <p:sldId id="263" r:id="rId12"/>
    <p:sldId id="266" r:id="rId13"/>
    <p:sldId id="265" r:id="rId14"/>
    <p:sldId id="264"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85" autoAdjust="0"/>
    <p:restoredTop sz="94660"/>
  </p:normalViewPr>
  <p:slideViewPr>
    <p:cSldViewPr snapToGrid="0">
      <p:cViewPr varScale="1">
        <p:scale>
          <a:sx n="114" d="100"/>
          <a:sy n="114" d="100"/>
        </p:scale>
        <p:origin x="50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3/30/2021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3/30/2021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3/30/2021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dirty="0"/>
              <a:pPr/>
              <a:t>3/30/2021</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3/30/2021</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3/30/2021</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3/30/2021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3/30/2021</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3/30/2021</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3/30/2021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3/30/2021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3/30/2021</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5.xml"/><Relationship Id="rId5" Type="http://schemas.openxmlformats.org/officeDocument/2006/relationships/image" Target="../media/image1.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E6F37-6206-47C4-BC96-33AA63942199}"/>
              </a:ext>
            </a:extLst>
          </p:cNvPr>
          <p:cNvSpPr>
            <a:spLocks noGrp="1"/>
          </p:cNvSpPr>
          <p:nvPr>
            <p:ph type="ctrTitle"/>
          </p:nvPr>
        </p:nvSpPr>
        <p:spPr/>
        <p:txBody>
          <a:bodyPr/>
          <a:lstStyle/>
          <a:p>
            <a:r>
              <a:rPr lang="en-GB" dirty="0"/>
              <a:t>Noah’s Ark Collective Worship </a:t>
            </a:r>
            <a:br>
              <a:rPr lang="en-GB" dirty="0"/>
            </a:br>
            <a:r>
              <a:rPr lang="en-GB" dirty="0"/>
              <a:t>Quiz</a:t>
            </a:r>
          </a:p>
        </p:txBody>
      </p:sp>
      <p:sp>
        <p:nvSpPr>
          <p:cNvPr id="3" name="Subtitle 2">
            <a:extLst>
              <a:ext uri="{FF2B5EF4-FFF2-40B4-BE49-F238E27FC236}">
                <a16:creationId xmlns:a16="http://schemas.microsoft.com/office/drawing/2014/main" id="{174DF74F-22A2-43D4-B469-9C6356DFB3EE}"/>
              </a:ext>
            </a:extLst>
          </p:cNvPr>
          <p:cNvSpPr>
            <a:spLocks noGrp="1"/>
          </p:cNvSpPr>
          <p:nvPr>
            <p:ph type="subTitle" idx="1"/>
          </p:nvPr>
        </p:nvSpPr>
        <p:spPr/>
        <p:txBody>
          <a:bodyPr/>
          <a:lstStyle/>
          <a:p>
            <a:r>
              <a:rPr lang="en-GB" dirty="0"/>
              <a:t>St Nicholas CE Primary Academy values……</a:t>
            </a:r>
          </a:p>
        </p:txBody>
      </p:sp>
      <p:pic>
        <p:nvPicPr>
          <p:cNvPr id="5" name="Picture 4">
            <a:extLst>
              <a:ext uri="{FF2B5EF4-FFF2-40B4-BE49-F238E27FC236}">
                <a16:creationId xmlns:a16="http://schemas.microsoft.com/office/drawing/2014/main" id="{DA3291F5-0EDE-4875-A9A2-C66903A37C30}"/>
              </a:ext>
            </a:extLst>
          </p:cNvPr>
          <p:cNvPicPr>
            <a:picLocks noChangeAspect="1"/>
          </p:cNvPicPr>
          <p:nvPr/>
        </p:nvPicPr>
        <p:blipFill>
          <a:blip r:embed="rId2"/>
          <a:stretch>
            <a:fillRect/>
          </a:stretch>
        </p:blipFill>
        <p:spPr>
          <a:xfrm>
            <a:off x="10901820" y="148517"/>
            <a:ext cx="809524" cy="809524"/>
          </a:xfrm>
          <a:prstGeom prst="rect">
            <a:avLst/>
          </a:prstGeom>
        </p:spPr>
      </p:pic>
      <p:pic>
        <p:nvPicPr>
          <p:cNvPr id="7" name="Picture 6">
            <a:extLst>
              <a:ext uri="{FF2B5EF4-FFF2-40B4-BE49-F238E27FC236}">
                <a16:creationId xmlns:a16="http://schemas.microsoft.com/office/drawing/2014/main" id="{93B3E11F-7E77-4914-AC5B-56DD74AFFFB3}"/>
              </a:ext>
            </a:extLst>
          </p:cNvPr>
          <p:cNvPicPr>
            <a:picLocks noChangeAspect="1"/>
          </p:cNvPicPr>
          <p:nvPr/>
        </p:nvPicPr>
        <p:blipFill>
          <a:blip r:embed="rId3"/>
          <a:stretch>
            <a:fillRect/>
          </a:stretch>
        </p:blipFill>
        <p:spPr>
          <a:xfrm>
            <a:off x="296017" y="171957"/>
            <a:ext cx="1952381" cy="885714"/>
          </a:xfrm>
          <a:prstGeom prst="rect">
            <a:avLst/>
          </a:prstGeom>
        </p:spPr>
      </p:pic>
    </p:spTree>
    <p:extLst>
      <p:ext uri="{BB962C8B-B14F-4D97-AF65-F5344CB8AC3E}">
        <p14:creationId xmlns:p14="http://schemas.microsoft.com/office/powerpoint/2010/main" val="4139666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FCE76-8E68-4A33-9F07-849891B0A6F6}"/>
              </a:ext>
            </a:extLst>
          </p:cNvPr>
          <p:cNvSpPr>
            <a:spLocks noGrp="1"/>
          </p:cNvSpPr>
          <p:nvPr>
            <p:ph type="title"/>
          </p:nvPr>
        </p:nvSpPr>
        <p:spPr/>
        <p:txBody>
          <a:bodyPr>
            <a:normAutofit/>
          </a:bodyPr>
          <a:lstStyle/>
          <a:p>
            <a:r>
              <a:rPr lang="en-GB" sz="4800" dirty="0"/>
              <a:t>Question 1</a:t>
            </a:r>
          </a:p>
        </p:txBody>
      </p:sp>
      <p:sp>
        <p:nvSpPr>
          <p:cNvPr id="3" name="Content Placeholder 2">
            <a:extLst>
              <a:ext uri="{FF2B5EF4-FFF2-40B4-BE49-F238E27FC236}">
                <a16:creationId xmlns:a16="http://schemas.microsoft.com/office/drawing/2014/main" id="{D53CD564-CC9F-413F-8E6C-8119EC86C56B}"/>
              </a:ext>
            </a:extLst>
          </p:cNvPr>
          <p:cNvSpPr>
            <a:spLocks noGrp="1"/>
          </p:cNvSpPr>
          <p:nvPr>
            <p:ph idx="1"/>
          </p:nvPr>
        </p:nvSpPr>
        <p:spPr/>
        <p:txBody>
          <a:bodyPr>
            <a:normAutofit/>
          </a:bodyPr>
          <a:lstStyle/>
          <a:p>
            <a:r>
              <a:rPr lang="en-GB" sz="4000" dirty="0"/>
              <a:t>Can you work as a class team to name our school values?</a:t>
            </a:r>
          </a:p>
          <a:p>
            <a:endParaRPr lang="en-GB" sz="4000" dirty="0"/>
          </a:p>
          <a:p>
            <a:endParaRPr lang="en-GB" sz="4000" dirty="0"/>
          </a:p>
          <a:p>
            <a:endParaRPr lang="en-GB" sz="4000" dirty="0"/>
          </a:p>
          <a:p>
            <a:r>
              <a:rPr lang="en-GB" sz="4000" dirty="0"/>
              <a:t>I........         C........        U...</a:t>
            </a:r>
          </a:p>
          <a:p>
            <a:r>
              <a:rPr lang="en-GB" sz="4000" dirty="0"/>
              <a:t>H…          L…</a:t>
            </a:r>
          </a:p>
        </p:txBody>
      </p:sp>
      <p:pic>
        <p:nvPicPr>
          <p:cNvPr id="4" name="Picture 3">
            <a:extLst>
              <a:ext uri="{FF2B5EF4-FFF2-40B4-BE49-F238E27FC236}">
                <a16:creationId xmlns:a16="http://schemas.microsoft.com/office/drawing/2014/main" id="{C7D7C9BF-312E-4D7F-B09A-63B9931AC276}"/>
              </a:ext>
            </a:extLst>
          </p:cNvPr>
          <p:cNvPicPr>
            <a:picLocks noChangeAspect="1"/>
          </p:cNvPicPr>
          <p:nvPr/>
        </p:nvPicPr>
        <p:blipFill>
          <a:blip r:embed="rId2"/>
          <a:stretch>
            <a:fillRect/>
          </a:stretch>
        </p:blipFill>
        <p:spPr>
          <a:xfrm>
            <a:off x="296017" y="171957"/>
            <a:ext cx="1952381" cy="885714"/>
          </a:xfrm>
          <a:prstGeom prst="rect">
            <a:avLst/>
          </a:prstGeom>
        </p:spPr>
      </p:pic>
      <p:pic>
        <p:nvPicPr>
          <p:cNvPr id="5" name="Picture 4">
            <a:extLst>
              <a:ext uri="{FF2B5EF4-FFF2-40B4-BE49-F238E27FC236}">
                <a16:creationId xmlns:a16="http://schemas.microsoft.com/office/drawing/2014/main" id="{951DD8F7-5B64-4612-AEE5-9FE229D42289}"/>
              </a:ext>
            </a:extLst>
          </p:cNvPr>
          <p:cNvPicPr>
            <a:picLocks noChangeAspect="1"/>
          </p:cNvPicPr>
          <p:nvPr/>
        </p:nvPicPr>
        <p:blipFill>
          <a:blip r:embed="rId3"/>
          <a:stretch>
            <a:fillRect/>
          </a:stretch>
        </p:blipFill>
        <p:spPr>
          <a:xfrm>
            <a:off x="10990436" y="314313"/>
            <a:ext cx="809524" cy="809524"/>
          </a:xfrm>
          <a:prstGeom prst="rect">
            <a:avLst/>
          </a:prstGeom>
        </p:spPr>
      </p:pic>
      <p:pic>
        <p:nvPicPr>
          <p:cNvPr id="6" name="Picture 5">
            <a:extLst>
              <a:ext uri="{FF2B5EF4-FFF2-40B4-BE49-F238E27FC236}">
                <a16:creationId xmlns:a16="http://schemas.microsoft.com/office/drawing/2014/main" id="{2EFD1E21-1787-42A0-9538-8E7297D57CE6}"/>
              </a:ext>
            </a:extLst>
          </p:cNvPr>
          <p:cNvPicPr>
            <a:picLocks noChangeAspect="1"/>
          </p:cNvPicPr>
          <p:nvPr/>
        </p:nvPicPr>
        <p:blipFill>
          <a:blip r:embed="rId4"/>
          <a:stretch>
            <a:fillRect/>
          </a:stretch>
        </p:blipFill>
        <p:spPr>
          <a:xfrm>
            <a:off x="4090848" y="3311991"/>
            <a:ext cx="1460846" cy="879415"/>
          </a:xfrm>
          <a:prstGeom prst="rect">
            <a:avLst/>
          </a:prstGeom>
        </p:spPr>
      </p:pic>
    </p:spTree>
    <p:extLst>
      <p:ext uri="{BB962C8B-B14F-4D97-AF65-F5344CB8AC3E}">
        <p14:creationId xmlns:p14="http://schemas.microsoft.com/office/powerpoint/2010/main" val="29918008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55CACB-80B2-4907-85E7-DD9D446FD375}"/>
              </a:ext>
            </a:extLst>
          </p:cNvPr>
          <p:cNvSpPr>
            <a:spLocks noGrp="1"/>
          </p:cNvSpPr>
          <p:nvPr>
            <p:ph type="title"/>
          </p:nvPr>
        </p:nvSpPr>
        <p:spPr/>
        <p:txBody>
          <a:bodyPr>
            <a:normAutofit/>
          </a:bodyPr>
          <a:lstStyle/>
          <a:p>
            <a:r>
              <a:rPr lang="en-GB" sz="4800" dirty="0"/>
              <a:t>Question 2</a:t>
            </a:r>
          </a:p>
        </p:txBody>
      </p:sp>
      <p:sp>
        <p:nvSpPr>
          <p:cNvPr id="3" name="Content Placeholder 2">
            <a:extLst>
              <a:ext uri="{FF2B5EF4-FFF2-40B4-BE49-F238E27FC236}">
                <a16:creationId xmlns:a16="http://schemas.microsoft.com/office/drawing/2014/main" id="{CBFEB493-3920-447C-909D-03ABDFB7A4BA}"/>
              </a:ext>
            </a:extLst>
          </p:cNvPr>
          <p:cNvSpPr>
            <a:spLocks noGrp="1"/>
          </p:cNvSpPr>
          <p:nvPr>
            <p:ph idx="1"/>
          </p:nvPr>
        </p:nvSpPr>
        <p:spPr/>
        <p:txBody>
          <a:bodyPr/>
          <a:lstStyle/>
          <a:p>
            <a:r>
              <a:rPr lang="en-GB" sz="4400" dirty="0"/>
              <a:t>HOPE</a:t>
            </a:r>
          </a:p>
          <a:p>
            <a:r>
              <a:rPr lang="en-GB" sz="3200" dirty="0"/>
              <a:t>Miss Allen led the Prophets class Collective Worship and discussed diversity. Can you share an idea of how you celebrate diversity in your class? </a:t>
            </a:r>
          </a:p>
          <a:p>
            <a:endParaRPr lang="en-GB" sz="3200" dirty="0"/>
          </a:p>
          <a:p>
            <a:endParaRPr lang="en-GB" sz="3200" dirty="0"/>
          </a:p>
          <a:p>
            <a:endParaRPr lang="en-GB" sz="3200" dirty="0"/>
          </a:p>
        </p:txBody>
      </p:sp>
      <p:pic>
        <p:nvPicPr>
          <p:cNvPr id="4" name="Picture 3">
            <a:extLst>
              <a:ext uri="{FF2B5EF4-FFF2-40B4-BE49-F238E27FC236}">
                <a16:creationId xmlns:a16="http://schemas.microsoft.com/office/drawing/2014/main" id="{50C80DCB-C9EB-459F-AB52-E625F9015D12}"/>
              </a:ext>
            </a:extLst>
          </p:cNvPr>
          <p:cNvPicPr>
            <a:picLocks noChangeAspect="1"/>
          </p:cNvPicPr>
          <p:nvPr/>
        </p:nvPicPr>
        <p:blipFill>
          <a:blip r:embed="rId2"/>
          <a:stretch>
            <a:fillRect/>
          </a:stretch>
        </p:blipFill>
        <p:spPr>
          <a:xfrm>
            <a:off x="296017" y="171957"/>
            <a:ext cx="1952381" cy="885714"/>
          </a:xfrm>
          <a:prstGeom prst="rect">
            <a:avLst/>
          </a:prstGeom>
        </p:spPr>
      </p:pic>
      <p:pic>
        <p:nvPicPr>
          <p:cNvPr id="5" name="Picture 4">
            <a:extLst>
              <a:ext uri="{FF2B5EF4-FFF2-40B4-BE49-F238E27FC236}">
                <a16:creationId xmlns:a16="http://schemas.microsoft.com/office/drawing/2014/main" id="{04F2CC99-5B64-4FEE-A157-C8E61F311F12}"/>
              </a:ext>
            </a:extLst>
          </p:cNvPr>
          <p:cNvPicPr>
            <a:picLocks noChangeAspect="1"/>
          </p:cNvPicPr>
          <p:nvPr/>
        </p:nvPicPr>
        <p:blipFill>
          <a:blip r:embed="rId3"/>
          <a:stretch>
            <a:fillRect/>
          </a:stretch>
        </p:blipFill>
        <p:spPr>
          <a:xfrm>
            <a:off x="10990436" y="314313"/>
            <a:ext cx="809524" cy="809524"/>
          </a:xfrm>
          <a:prstGeom prst="rect">
            <a:avLst/>
          </a:prstGeom>
        </p:spPr>
      </p:pic>
      <p:pic>
        <p:nvPicPr>
          <p:cNvPr id="6" name="Picture 5">
            <a:extLst>
              <a:ext uri="{FF2B5EF4-FFF2-40B4-BE49-F238E27FC236}">
                <a16:creationId xmlns:a16="http://schemas.microsoft.com/office/drawing/2014/main" id="{5E68E0CF-B8DD-4EB3-B5E5-AB7ABAC6820A}"/>
              </a:ext>
            </a:extLst>
          </p:cNvPr>
          <p:cNvPicPr>
            <a:picLocks noChangeAspect="1"/>
          </p:cNvPicPr>
          <p:nvPr/>
        </p:nvPicPr>
        <p:blipFill>
          <a:blip r:embed="rId4"/>
          <a:stretch>
            <a:fillRect/>
          </a:stretch>
        </p:blipFill>
        <p:spPr>
          <a:xfrm>
            <a:off x="4090848" y="4743226"/>
            <a:ext cx="1460846" cy="879415"/>
          </a:xfrm>
          <a:prstGeom prst="rect">
            <a:avLst/>
          </a:prstGeom>
        </p:spPr>
      </p:pic>
      <p:pic>
        <p:nvPicPr>
          <p:cNvPr id="1026" name="Picture 2" descr="Article: Leading with cognitive diversity in the face of COVID-19 — People  Matters">
            <a:extLst>
              <a:ext uri="{FF2B5EF4-FFF2-40B4-BE49-F238E27FC236}">
                <a16:creationId xmlns:a16="http://schemas.microsoft.com/office/drawing/2014/main" id="{81567855-5450-4CB8-89FC-D1C59BE8A85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32511" y="4365133"/>
            <a:ext cx="2235570" cy="12575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00723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ADE29-7CA7-4C45-9648-96B497AAC8F7}"/>
              </a:ext>
            </a:extLst>
          </p:cNvPr>
          <p:cNvSpPr>
            <a:spLocks noGrp="1"/>
          </p:cNvSpPr>
          <p:nvPr>
            <p:ph type="title"/>
          </p:nvPr>
        </p:nvSpPr>
        <p:spPr/>
        <p:txBody>
          <a:bodyPr>
            <a:normAutofit/>
          </a:bodyPr>
          <a:lstStyle/>
          <a:p>
            <a:r>
              <a:rPr lang="en-GB" sz="4800" dirty="0"/>
              <a:t>Question 3</a:t>
            </a:r>
          </a:p>
        </p:txBody>
      </p:sp>
      <p:sp>
        <p:nvSpPr>
          <p:cNvPr id="3" name="Content Placeholder 2">
            <a:extLst>
              <a:ext uri="{FF2B5EF4-FFF2-40B4-BE49-F238E27FC236}">
                <a16:creationId xmlns:a16="http://schemas.microsoft.com/office/drawing/2014/main" id="{83137CFD-8D5D-4341-A632-7456B5B5550C}"/>
              </a:ext>
            </a:extLst>
          </p:cNvPr>
          <p:cNvSpPr>
            <a:spLocks noGrp="1"/>
          </p:cNvSpPr>
          <p:nvPr>
            <p:ph idx="1"/>
          </p:nvPr>
        </p:nvSpPr>
        <p:spPr>
          <a:xfrm>
            <a:off x="3451736" y="171957"/>
            <a:ext cx="6586697" cy="5178883"/>
          </a:xfrm>
        </p:spPr>
        <p:txBody>
          <a:bodyPr>
            <a:normAutofit/>
          </a:bodyPr>
          <a:lstStyle/>
          <a:p>
            <a:r>
              <a:rPr lang="en-GB" sz="4400" dirty="0"/>
              <a:t>LOVE</a:t>
            </a:r>
          </a:p>
          <a:p>
            <a:endParaRPr lang="en-GB" dirty="0"/>
          </a:p>
          <a:p>
            <a:r>
              <a:rPr lang="en-GB" sz="3200" dirty="0"/>
              <a:t>Mrs Dobbs and Saints Class explained why we take part in Red Nose Day. What did we do at St Nicholas CE Primary Academy to raise money for Red Nose Day causes? </a:t>
            </a:r>
          </a:p>
        </p:txBody>
      </p:sp>
      <p:pic>
        <p:nvPicPr>
          <p:cNvPr id="4" name="Picture 3">
            <a:extLst>
              <a:ext uri="{FF2B5EF4-FFF2-40B4-BE49-F238E27FC236}">
                <a16:creationId xmlns:a16="http://schemas.microsoft.com/office/drawing/2014/main" id="{20356A76-093B-4C0C-9713-9145F65E5D3C}"/>
              </a:ext>
            </a:extLst>
          </p:cNvPr>
          <p:cNvPicPr>
            <a:picLocks noChangeAspect="1"/>
          </p:cNvPicPr>
          <p:nvPr/>
        </p:nvPicPr>
        <p:blipFill>
          <a:blip r:embed="rId2"/>
          <a:stretch>
            <a:fillRect/>
          </a:stretch>
        </p:blipFill>
        <p:spPr>
          <a:xfrm>
            <a:off x="296017" y="171957"/>
            <a:ext cx="1952381" cy="885714"/>
          </a:xfrm>
          <a:prstGeom prst="rect">
            <a:avLst/>
          </a:prstGeom>
        </p:spPr>
      </p:pic>
      <p:pic>
        <p:nvPicPr>
          <p:cNvPr id="5" name="Picture 4">
            <a:extLst>
              <a:ext uri="{FF2B5EF4-FFF2-40B4-BE49-F238E27FC236}">
                <a16:creationId xmlns:a16="http://schemas.microsoft.com/office/drawing/2014/main" id="{7C8AD18A-9B24-4B60-8742-2850DC508E34}"/>
              </a:ext>
            </a:extLst>
          </p:cNvPr>
          <p:cNvPicPr>
            <a:picLocks noChangeAspect="1"/>
          </p:cNvPicPr>
          <p:nvPr/>
        </p:nvPicPr>
        <p:blipFill>
          <a:blip r:embed="rId3"/>
          <a:stretch>
            <a:fillRect/>
          </a:stretch>
        </p:blipFill>
        <p:spPr>
          <a:xfrm>
            <a:off x="10990436" y="314313"/>
            <a:ext cx="809524" cy="809524"/>
          </a:xfrm>
          <a:prstGeom prst="rect">
            <a:avLst/>
          </a:prstGeom>
        </p:spPr>
      </p:pic>
      <p:pic>
        <p:nvPicPr>
          <p:cNvPr id="2050" name="Picture 2" descr="Red Nose Day 2021: When Is It? Where to buy a red nose">
            <a:extLst>
              <a:ext uri="{FF2B5EF4-FFF2-40B4-BE49-F238E27FC236}">
                <a16:creationId xmlns:a16="http://schemas.microsoft.com/office/drawing/2014/main" id="{A30F8B1E-8DC8-46AE-A677-EF6ADC02974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07063" y="4380658"/>
            <a:ext cx="1929696" cy="2305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7303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75AAC-61F5-4BFA-AB05-DF3EF88A2619}"/>
              </a:ext>
            </a:extLst>
          </p:cNvPr>
          <p:cNvSpPr>
            <a:spLocks noGrp="1"/>
          </p:cNvSpPr>
          <p:nvPr>
            <p:ph type="title"/>
          </p:nvPr>
        </p:nvSpPr>
        <p:spPr/>
        <p:txBody>
          <a:bodyPr>
            <a:normAutofit fontScale="90000"/>
          </a:bodyPr>
          <a:lstStyle/>
          <a:p>
            <a:r>
              <a:rPr lang="en-GB" sz="5300" dirty="0"/>
              <a:t>Question 4</a:t>
            </a:r>
            <a:br>
              <a:rPr lang="en-GB" dirty="0"/>
            </a:br>
            <a:br>
              <a:rPr lang="en-GB" dirty="0"/>
            </a:br>
            <a:r>
              <a:rPr lang="en-GB" dirty="0"/>
              <a:t>What did Mrs Oliver and Pilgrims class use to show Unity at school?</a:t>
            </a:r>
            <a:br>
              <a:rPr lang="en-GB" dirty="0"/>
            </a:br>
            <a:br>
              <a:rPr lang="en-GB" dirty="0"/>
            </a:br>
            <a:endParaRPr lang="en-GB" dirty="0"/>
          </a:p>
        </p:txBody>
      </p:sp>
      <p:sp>
        <p:nvSpPr>
          <p:cNvPr id="3" name="Text Placeholder 2">
            <a:extLst>
              <a:ext uri="{FF2B5EF4-FFF2-40B4-BE49-F238E27FC236}">
                <a16:creationId xmlns:a16="http://schemas.microsoft.com/office/drawing/2014/main" id="{E9B51DA8-042B-4F1B-8936-C5EC19E877FB}"/>
              </a:ext>
            </a:extLst>
          </p:cNvPr>
          <p:cNvSpPr>
            <a:spLocks noGrp="1"/>
          </p:cNvSpPr>
          <p:nvPr>
            <p:ph type="body" idx="1"/>
          </p:nvPr>
        </p:nvSpPr>
        <p:spPr/>
        <p:txBody>
          <a:bodyPr/>
          <a:lstStyle/>
          <a:p>
            <a:r>
              <a:rPr lang="en-GB" dirty="0"/>
              <a:t>Was it A?</a:t>
            </a:r>
          </a:p>
        </p:txBody>
      </p:sp>
      <p:sp>
        <p:nvSpPr>
          <p:cNvPr id="5" name="Text Placeholder 4">
            <a:extLst>
              <a:ext uri="{FF2B5EF4-FFF2-40B4-BE49-F238E27FC236}">
                <a16:creationId xmlns:a16="http://schemas.microsoft.com/office/drawing/2014/main" id="{E0CD900E-77FD-47FC-BA14-B068FB4E53AB}"/>
              </a:ext>
            </a:extLst>
          </p:cNvPr>
          <p:cNvSpPr>
            <a:spLocks noGrp="1"/>
          </p:cNvSpPr>
          <p:nvPr>
            <p:ph type="body" sz="quarter" idx="3"/>
          </p:nvPr>
        </p:nvSpPr>
        <p:spPr/>
        <p:txBody>
          <a:bodyPr/>
          <a:lstStyle/>
          <a:p>
            <a:r>
              <a:rPr lang="en-GB" dirty="0"/>
              <a:t>Or B?</a:t>
            </a:r>
          </a:p>
        </p:txBody>
      </p:sp>
      <p:pic>
        <p:nvPicPr>
          <p:cNvPr id="3076" name="Picture 4" descr="Inflatable Beach Ball - Summer Inflatables - Pool Ball - 26cm (each)">
            <a:extLst>
              <a:ext uri="{FF2B5EF4-FFF2-40B4-BE49-F238E27FC236}">
                <a16:creationId xmlns:a16="http://schemas.microsoft.com/office/drawing/2014/main" id="{BC04891E-EFBA-4374-86A2-6A801E223500}"/>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3928282" y="2589229"/>
            <a:ext cx="2618292" cy="2706773"/>
          </a:xfrm>
          <a:prstGeom prst="rect">
            <a:avLst/>
          </a:prstGeom>
          <a:noFill/>
          <a:ln>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3078" name="Picture 6" descr="Portugal Prestige Football - Red">
            <a:extLst>
              <a:ext uri="{FF2B5EF4-FFF2-40B4-BE49-F238E27FC236}">
                <a16:creationId xmlns:a16="http://schemas.microsoft.com/office/drawing/2014/main" id="{282C8133-878C-457C-A430-0657F680D5F3}"/>
              </a:ext>
            </a:extLst>
          </p:cNvPr>
          <p:cNvPicPr>
            <a:picLocks noGrp="1" noChangeAspect="1" noChangeArrowheads="1"/>
          </p:cNvPicPr>
          <p:nvPr>
            <p:ph sz="quarter" idx="4"/>
          </p:nvPr>
        </p:nvPicPr>
        <p:blipFill>
          <a:blip r:embed="rId3">
            <a:extLst>
              <a:ext uri="{28A0092B-C50C-407E-A947-70E740481C1C}">
                <a14:useLocalDpi xmlns:a14="http://schemas.microsoft.com/office/drawing/2010/main" val="0"/>
              </a:ext>
            </a:extLst>
          </a:blip>
          <a:srcRect/>
          <a:stretch>
            <a:fillRect/>
          </a:stretch>
        </p:blipFill>
        <p:spPr bwMode="auto">
          <a:xfrm>
            <a:off x="7818463" y="3424428"/>
            <a:ext cx="1869263" cy="1869263"/>
          </a:xfrm>
          <a:prstGeom prst="rect">
            <a:avLst/>
          </a:prstGeom>
          <a:noFill/>
          <a:ln>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4FF914FF-3496-4A4C-BF6D-BBF4EA62F881}"/>
              </a:ext>
            </a:extLst>
          </p:cNvPr>
          <p:cNvPicPr>
            <a:picLocks noChangeAspect="1"/>
          </p:cNvPicPr>
          <p:nvPr/>
        </p:nvPicPr>
        <p:blipFill>
          <a:blip r:embed="rId4"/>
          <a:stretch>
            <a:fillRect/>
          </a:stretch>
        </p:blipFill>
        <p:spPr>
          <a:xfrm>
            <a:off x="296017" y="171957"/>
            <a:ext cx="1952381" cy="885714"/>
          </a:xfrm>
          <a:prstGeom prst="rect">
            <a:avLst/>
          </a:prstGeom>
        </p:spPr>
      </p:pic>
      <p:pic>
        <p:nvPicPr>
          <p:cNvPr id="8" name="Picture 7">
            <a:extLst>
              <a:ext uri="{FF2B5EF4-FFF2-40B4-BE49-F238E27FC236}">
                <a16:creationId xmlns:a16="http://schemas.microsoft.com/office/drawing/2014/main" id="{3B7563D0-D23F-41A8-9F3F-0312EE81E766}"/>
              </a:ext>
            </a:extLst>
          </p:cNvPr>
          <p:cNvPicPr>
            <a:picLocks noChangeAspect="1"/>
          </p:cNvPicPr>
          <p:nvPr/>
        </p:nvPicPr>
        <p:blipFill>
          <a:blip r:embed="rId5"/>
          <a:stretch>
            <a:fillRect/>
          </a:stretch>
        </p:blipFill>
        <p:spPr>
          <a:xfrm>
            <a:off x="10990436" y="314313"/>
            <a:ext cx="809524" cy="809524"/>
          </a:xfrm>
          <a:prstGeom prst="rect">
            <a:avLst/>
          </a:prstGeom>
        </p:spPr>
      </p:pic>
    </p:spTree>
    <p:extLst>
      <p:ext uri="{BB962C8B-B14F-4D97-AF65-F5344CB8AC3E}">
        <p14:creationId xmlns:p14="http://schemas.microsoft.com/office/powerpoint/2010/main" val="30916668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3F13E-042D-4C16-9E6D-792E01283DC7}"/>
              </a:ext>
            </a:extLst>
          </p:cNvPr>
          <p:cNvSpPr>
            <a:spLocks noGrp="1"/>
          </p:cNvSpPr>
          <p:nvPr>
            <p:ph type="title"/>
          </p:nvPr>
        </p:nvSpPr>
        <p:spPr/>
        <p:txBody>
          <a:bodyPr>
            <a:normAutofit/>
          </a:bodyPr>
          <a:lstStyle/>
          <a:p>
            <a:r>
              <a:rPr lang="en-GB" sz="4800" dirty="0"/>
              <a:t>Question 5</a:t>
            </a:r>
          </a:p>
        </p:txBody>
      </p:sp>
      <p:sp>
        <p:nvSpPr>
          <p:cNvPr id="3" name="Content Placeholder 2">
            <a:extLst>
              <a:ext uri="{FF2B5EF4-FFF2-40B4-BE49-F238E27FC236}">
                <a16:creationId xmlns:a16="http://schemas.microsoft.com/office/drawing/2014/main" id="{C44729BF-CE9D-46C1-B0AA-CB7605486710}"/>
              </a:ext>
            </a:extLst>
          </p:cNvPr>
          <p:cNvSpPr>
            <a:spLocks noGrp="1"/>
          </p:cNvSpPr>
          <p:nvPr>
            <p:ph idx="1"/>
          </p:nvPr>
        </p:nvSpPr>
        <p:spPr>
          <a:xfrm>
            <a:off x="3869268" y="864108"/>
            <a:ext cx="7315200" cy="5120640"/>
          </a:xfrm>
        </p:spPr>
        <p:txBody>
          <a:bodyPr>
            <a:normAutofit/>
          </a:bodyPr>
          <a:lstStyle/>
          <a:p>
            <a:r>
              <a:rPr lang="en-GB" sz="4400" dirty="0"/>
              <a:t>CURIOSITY</a:t>
            </a:r>
          </a:p>
          <a:p>
            <a:r>
              <a:rPr lang="en-GB" sz="3200" dirty="0"/>
              <a:t>Mr Lee and Disciples class discussed curiosity and asked for applicants for a new role on the playground. What was this role?</a:t>
            </a:r>
          </a:p>
          <a:p>
            <a:endParaRPr lang="en-GB" sz="3200" dirty="0"/>
          </a:p>
          <a:p>
            <a:r>
              <a:rPr lang="en-GB" sz="3200" dirty="0"/>
              <a:t>      </a:t>
            </a:r>
          </a:p>
        </p:txBody>
      </p:sp>
      <p:pic>
        <p:nvPicPr>
          <p:cNvPr id="4" name="Picture 3">
            <a:extLst>
              <a:ext uri="{FF2B5EF4-FFF2-40B4-BE49-F238E27FC236}">
                <a16:creationId xmlns:a16="http://schemas.microsoft.com/office/drawing/2014/main" id="{2B593F4F-36B9-4242-B156-99E588F032A5}"/>
              </a:ext>
            </a:extLst>
          </p:cNvPr>
          <p:cNvPicPr>
            <a:picLocks noChangeAspect="1"/>
          </p:cNvPicPr>
          <p:nvPr/>
        </p:nvPicPr>
        <p:blipFill>
          <a:blip r:embed="rId2"/>
          <a:stretch>
            <a:fillRect/>
          </a:stretch>
        </p:blipFill>
        <p:spPr>
          <a:xfrm>
            <a:off x="296017" y="171957"/>
            <a:ext cx="1952381" cy="885714"/>
          </a:xfrm>
          <a:prstGeom prst="rect">
            <a:avLst/>
          </a:prstGeom>
        </p:spPr>
      </p:pic>
      <p:pic>
        <p:nvPicPr>
          <p:cNvPr id="5" name="Picture 4">
            <a:extLst>
              <a:ext uri="{FF2B5EF4-FFF2-40B4-BE49-F238E27FC236}">
                <a16:creationId xmlns:a16="http://schemas.microsoft.com/office/drawing/2014/main" id="{C1241858-4BFA-46E5-B09C-EC3AFAFDED78}"/>
              </a:ext>
            </a:extLst>
          </p:cNvPr>
          <p:cNvPicPr>
            <a:picLocks noChangeAspect="1"/>
          </p:cNvPicPr>
          <p:nvPr/>
        </p:nvPicPr>
        <p:blipFill>
          <a:blip r:embed="rId3"/>
          <a:stretch>
            <a:fillRect/>
          </a:stretch>
        </p:blipFill>
        <p:spPr>
          <a:xfrm>
            <a:off x="10990436" y="314313"/>
            <a:ext cx="809524" cy="809524"/>
          </a:xfrm>
          <a:prstGeom prst="rect">
            <a:avLst/>
          </a:prstGeom>
        </p:spPr>
      </p:pic>
      <p:pic>
        <p:nvPicPr>
          <p:cNvPr id="1032" name="Picture 8" descr="Buy Playground Equipment Kit | TTS">
            <a:extLst>
              <a:ext uri="{FF2B5EF4-FFF2-40B4-BE49-F238E27FC236}">
                <a16:creationId xmlns:a16="http://schemas.microsoft.com/office/drawing/2014/main" id="{331613B3-2E9E-4696-9BD2-C5F9774699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72778" y="3841623"/>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E0EF7C7A-8BFE-430D-B729-6CE52A010609}"/>
              </a:ext>
            </a:extLst>
          </p:cNvPr>
          <p:cNvPicPr>
            <a:picLocks noChangeAspect="1"/>
          </p:cNvPicPr>
          <p:nvPr/>
        </p:nvPicPr>
        <p:blipFill>
          <a:blip r:embed="rId5"/>
          <a:stretch>
            <a:fillRect/>
          </a:stretch>
        </p:blipFill>
        <p:spPr>
          <a:xfrm>
            <a:off x="4390155" y="4336842"/>
            <a:ext cx="1914792" cy="1152686"/>
          </a:xfrm>
          <a:prstGeom prst="rect">
            <a:avLst/>
          </a:prstGeom>
        </p:spPr>
      </p:pic>
    </p:spTree>
    <p:extLst>
      <p:ext uri="{BB962C8B-B14F-4D97-AF65-F5344CB8AC3E}">
        <p14:creationId xmlns:p14="http://schemas.microsoft.com/office/powerpoint/2010/main" val="17159174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76F82-5FED-4DB9-AC9A-6B9F63044352}"/>
              </a:ext>
            </a:extLst>
          </p:cNvPr>
          <p:cNvSpPr>
            <a:spLocks noGrp="1"/>
          </p:cNvSpPr>
          <p:nvPr>
            <p:ph type="title"/>
          </p:nvPr>
        </p:nvSpPr>
        <p:spPr/>
        <p:txBody>
          <a:bodyPr>
            <a:normAutofit/>
          </a:bodyPr>
          <a:lstStyle/>
          <a:p>
            <a:r>
              <a:rPr lang="en-GB" sz="4800" dirty="0"/>
              <a:t>Question 6</a:t>
            </a:r>
          </a:p>
        </p:txBody>
      </p:sp>
      <p:sp>
        <p:nvSpPr>
          <p:cNvPr id="3" name="Content Placeholder 2">
            <a:extLst>
              <a:ext uri="{FF2B5EF4-FFF2-40B4-BE49-F238E27FC236}">
                <a16:creationId xmlns:a16="http://schemas.microsoft.com/office/drawing/2014/main" id="{230BD47D-88CC-4815-B5EF-4232CF7D07C3}"/>
              </a:ext>
            </a:extLst>
          </p:cNvPr>
          <p:cNvSpPr>
            <a:spLocks noGrp="1"/>
          </p:cNvSpPr>
          <p:nvPr>
            <p:ph idx="1"/>
          </p:nvPr>
        </p:nvSpPr>
        <p:spPr>
          <a:xfrm>
            <a:off x="3869268" y="864108"/>
            <a:ext cx="7315200" cy="5120640"/>
          </a:xfrm>
        </p:spPr>
        <p:txBody>
          <a:bodyPr/>
          <a:lstStyle/>
          <a:p>
            <a:r>
              <a:rPr lang="en-GB" sz="3200" dirty="0"/>
              <a:t>Mrs Smith and Gospels class discussed integrity and what that meant. The children modelled some ideas of how to show integrity, can you name some of their ideas?</a:t>
            </a:r>
          </a:p>
          <a:p>
            <a:endParaRPr lang="en-GB" dirty="0"/>
          </a:p>
        </p:txBody>
      </p:sp>
      <p:pic>
        <p:nvPicPr>
          <p:cNvPr id="4" name="Picture 3">
            <a:extLst>
              <a:ext uri="{FF2B5EF4-FFF2-40B4-BE49-F238E27FC236}">
                <a16:creationId xmlns:a16="http://schemas.microsoft.com/office/drawing/2014/main" id="{4FE2D97B-65C6-4103-A88A-55203BB40AB7}"/>
              </a:ext>
            </a:extLst>
          </p:cNvPr>
          <p:cNvPicPr>
            <a:picLocks noChangeAspect="1"/>
          </p:cNvPicPr>
          <p:nvPr/>
        </p:nvPicPr>
        <p:blipFill>
          <a:blip r:embed="rId2"/>
          <a:stretch>
            <a:fillRect/>
          </a:stretch>
        </p:blipFill>
        <p:spPr>
          <a:xfrm>
            <a:off x="296017" y="171957"/>
            <a:ext cx="1952381" cy="885714"/>
          </a:xfrm>
          <a:prstGeom prst="rect">
            <a:avLst/>
          </a:prstGeom>
        </p:spPr>
      </p:pic>
      <p:pic>
        <p:nvPicPr>
          <p:cNvPr id="5" name="Picture 4">
            <a:extLst>
              <a:ext uri="{FF2B5EF4-FFF2-40B4-BE49-F238E27FC236}">
                <a16:creationId xmlns:a16="http://schemas.microsoft.com/office/drawing/2014/main" id="{4F35A4B2-1D7F-4CA1-8945-2D3FF433A239}"/>
              </a:ext>
            </a:extLst>
          </p:cNvPr>
          <p:cNvPicPr>
            <a:picLocks noChangeAspect="1"/>
          </p:cNvPicPr>
          <p:nvPr/>
        </p:nvPicPr>
        <p:blipFill>
          <a:blip r:embed="rId3"/>
          <a:stretch>
            <a:fillRect/>
          </a:stretch>
        </p:blipFill>
        <p:spPr>
          <a:xfrm>
            <a:off x="10990436" y="314313"/>
            <a:ext cx="809524" cy="809524"/>
          </a:xfrm>
          <a:prstGeom prst="rect">
            <a:avLst/>
          </a:prstGeom>
        </p:spPr>
      </p:pic>
      <p:pic>
        <p:nvPicPr>
          <p:cNvPr id="7" name="Picture 6">
            <a:extLst>
              <a:ext uri="{FF2B5EF4-FFF2-40B4-BE49-F238E27FC236}">
                <a16:creationId xmlns:a16="http://schemas.microsoft.com/office/drawing/2014/main" id="{AEBB4C10-CD9D-48BC-B5EF-D13E401806AB}"/>
              </a:ext>
            </a:extLst>
          </p:cNvPr>
          <p:cNvPicPr>
            <a:picLocks noChangeAspect="1"/>
          </p:cNvPicPr>
          <p:nvPr/>
        </p:nvPicPr>
        <p:blipFill>
          <a:blip r:embed="rId4"/>
          <a:stretch>
            <a:fillRect/>
          </a:stretch>
        </p:blipFill>
        <p:spPr>
          <a:xfrm>
            <a:off x="4158715" y="4569021"/>
            <a:ext cx="1914792" cy="1152686"/>
          </a:xfrm>
          <a:prstGeom prst="rect">
            <a:avLst/>
          </a:prstGeom>
        </p:spPr>
      </p:pic>
      <p:pic>
        <p:nvPicPr>
          <p:cNvPr id="1028" name="Picture 4" descr="No One Will Play With Me” How To Navigate Child's Concerns">
            <a:extLst>
              <a:ext uri="{FF2B5EF4-FFF2-40B4-BE49-F238E27FC236}">
                <a16:creationId xmlns:a16="http://schemas.microsoft.com/office/drawing/2014/main" id="{E1D81228-8E15-4720-89E5-C894EF79D42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24775" y="4178598"/>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07662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E93FF8-00FF-43AA-8367-0305A275DC8F}"/>
              </a:ext>
            </a:extLst>
          </p:cNvPr>
          <p:cNvSpPr>
            <a:spLocks noGrp="1"/>
          </p:cNvSpPr>
          <p:nvPr>
            <p:ph type="title"/>
          </p:nvPr>
        </p:nvSpPr>
        <p:spPr/>
        <p:txBody>
          <a:bodyPr>
            <a:normAutofit/>
          </a:bodyPr>
          <a:lstStyle/>
          <a:p>
            <a:r>
              <a:rPr lang="en-GB" sz="4800" dirty="0"/>
              <a:t>Answers</a:t>
            </a:r>
          </a:p>
        </p:txBody>
      </p:sp>
      <p:sp>
        <p:nvSpPr>
          <p:cNvPr id="3" name="Content Placeholder 2">
            <a:extLst>
              <a:ext uri="{FF2B5EF4-FFF2-40B4-BE49-F238E27FC236}">
                <a16:creationId xmlns:a16="http://schemas.microsoft.com/office/drawing/2014/main" id="{4153C3E0-4797-4FA1-991B-2162E7009DB9}"/>
              </a:ext>
            </a:extLst>
          </p:cNvPr>
          <p:cNvSpPr>
            <a:spLocks noGrp="1"/>
          </p:cNvSpPr>
          <p:nvPr>
            <p:ph idx="1"/>
          </p:nvPr>
        </p:nvSpPr>
        <p:spPr/>
        <p:txBody>
          <a:bodyPr>
            <a:normAutofit/>
          </a:bodyPr>
          <a:lstStyle/>
          <a:p>
            <a:r>
              <a:rPr lang="en-GB" sz="4400" dirty="0"/>
              <a:t>How many answers did you get </a:t>
            </a:r>
            <a:r>
              <a:rPr lang="en-GB" sz="4400"/>
              <a:t>correct?</a:t>
            </a:r>
          </a:p>
          <a:p>
            <a:endParaRPr lang="en-GB" sz="4400" dirty="0"/>
          </a:p>
        </p:txBody>
      </p:sp>
      <p:pic>
        <p:nvPicPr>
          <p:cNvPr id="4" name="Picture 3">
            <a:extLst>
              <a:ext uri="{FF2B5EF4-FFF2-40B4-BE49-F238E27FC236}">
                <a16:creationId xmlns:a16="http://schemas.microsoft.com/office/drawing/2014/main" id="{417B8A05-A342-45B1-B4B8-134726598659}"/>
              </a:ext>
            </a:extLst>
          </p:cNvPr>
          <p:cNvPicPr>
            <a:picLocks noChangeAspect="1"/>
          </p:cNvPicPr>
          <p:nvPr/>
        </p:nvPicPr>
        <p:blipFill>
          <a:blip r:embed="rId2"/>
          <a:stretch>
            <a:fillRect/>
          </a:stretch>
        </p:blipFill>
        <p:spPr>
          <a:xfrm>
            <a:off x="296017" y="171957"/>
            <a:ext cx="1952381" cy="885714"/>
          </a:xfrm>
          <a:prstGeom prst="rect">
            <a:avLst/>
          </a:prstGeom>
        </p:spPr>
      </p:pic>
      <p:pic>
        <p:nvPicPr>
          <p:cNvPr id="5" name="Picture 4">
            <a:extLst>
              <a:ext uri="{FF2B5EF4-FFF2-40B4-BE49-F238E27FC236}">
                <a16:creationId xmlns:a16="http://schemas.microsoft.com/office/drawing/2014/main" id="{5669B9D0-E8EE-43DD-BEFC-F7E5AAF9E3AD}"/>
              </a:ext>
            </a:extLst>
          </p:cNvPr>
          <p:cNvPicPr>
            <a:picLocks noChangeAspect="1"/>
          </p:cNvPicPr>
          <p:nvPr/>
        </p:nvPicPr>
        <p:blipFill>
          <a:blip r:embed="rId3"/>
          <a:stretch>
            <a:fillRect/>
          </a:stretch>
        </p:blipFill>
        <p:spPr>
          <a:xfrm>
            <a:off x="10990436" y="314313"/>
            <a:ext cx="809524" cy="809524"/>
          </a:xfrm>
          <a:prstGeom prst="rect">
            <a:avLst/>
          </a:prstGeom>
        </p:spPr>
      </p:pic>
    </p:spTree>
    <p:extLst>
      <p:ext uri="{BB962C8B-B14F-4D97-AF65-F5344CB8AC3E}">
        <p14:creationId xmlns:p14="http://schemas.microsoft.com/office/powerpoint/2010/main" val="29792007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7611B-753A-4A9D-AD22-8830D2E3E49D}"/>
              </a:ext>
            </a:extLst>
          </p:cNvPr>
          <p:cNvSpPr>
            <a:spLocks noGrp="1"/>
          </p:cNvSpPr>
          <p:nvPr>
            <p:ph type="title"/>
          </p:nvPr>
        </p:nvSpPr>
        <p:spPr/>
        <p:txBody>
          <a:bodyPr/>
          <a:lstStyle/>
          <a:p>
            <a:r>
              <a:rPr lang="en-GB" dirty="0"/>
              <a:t>Easter Prayer</a:t>
            </a:r>
          </a:p>
        </p:txBody>
      </p:sp>
      <p:sp>
        <p:nvSpPr>
          <p:cNvPr id="3" name="Content Placeholder 2">
            <a:extLst>
              <a:ext uri="{FF2B5EF4-FFF2-40B4-BE49-F238E27FC236}">
                <a16:creationId xmlns:a16="http://schemas.microsoft.com/office/drawing/2014/main" id="{8125CAE2-1B33-47EF-A8C0-63BAC04122CE}"/>
              </a:ext>
            </a:extLst>
          </p:cNvPr>
          <p:cNvSpPr>
            <a:spLocks noGrp="1"/>
          </p:cNvSpPr>
          <p:nvPr>
            <p:ph idx="1"/>
          </p:nvPr>
        </p:nvSpPr>
        <p:spPr/>
        <p:txBody>
          <a:bodyPr/>
          <a:lstStyle/>
          <a:p>
            <a:endParaRPr lang="en-GB" sz="4800" dirty="0"/>
          </a:p>
          <a:p>
            <a:endParaRPr lang="en-GB" dirty="0"/>
          </a:p>
        </p:txBody>
      </p:sp>
      <p:pic>
        <p:nvPicPr>
          <p:cNvPr id="4" name="Picture 3">
            <a:extLst>
              <a:ext uri="{FF2B5EF4-FFF2-40B4-BE49-F238E27FC236}">
                <a16:creationId xmlns:a16="http://schemas.microsoft.com/office/drawing/2014/main" id="{04F0C1EE-E4AC-43C9-A132-241ED29872B9}"/>
              </a:ext>
            </a:extLst>
          </p:cNvPr>
          <p:cNvPicPr>
            <a:picLocks noChangeAspect="1"/>
          </p:cNvPicPr>
          <p:nvPr/>
        </p:nvPicPr>
        <p:blipFill>
          <a:blip r:embed="rId2"/>
          <a:stretch>
            <a:fillRect/>
          </a:stretch>
        </p:blipFill>
        <p:spPr>
          <a:xfrm>
            <a:off x="296017" y="171957"/>
            <a:ext cx="1952381" cy="885714"/>
          </a:xfrm>
          <a:prstGeom prst="rect">
            <a:avLst/>
          </a:prstGeom>
        </p:spPr>
      </p:pic>
      <p:pic>
        <p:nvPicPr>
          <p:cNvPr id="5" name="Picture 4">
            <a:extLst>
              <a:ext uri="{FF2B5EF4-FFF2-40B4-BE49-F238E27FC236}">
                <a16:creationId xmlns:a16="http://schemas.microsoft.com/office/drawing/2014/main" id="{385C2DCE-7224-40EC-B1CC-493B99FB37DA}"/>
              </a:ext>
            </a:extLst>
          </p:cNvPr>
          <p:cNvPicPr>
            <a:picLocks noChangeAspect="1"/>
          </p:cNvPicPr>
          <p:nvPr/>
        </p:nvPicPr>
        <p:blipFill>
          <a:blip r:embed="rId3"/>
          <a:stretch>
            <a:fillRect/>
          </a:stretch>
        </p:blipFill>
        <p:spPr>
          <a:xfrm>
            <a:off x="10990436" y="314313"/>
            <a:ext cx="809524" cy="809524"/>
          </a:xfrm>
          <a:prstGeom prst="rect">
            <a:avLst/>
          </a:prstGeom>
        </p:spPr>
      </p:pic>
      <p:pic>
        <p:nvPicPr>
          <p:cNvPr id="9" name="Picture 8">
            <a:extLst>
              <a:ext uri="{FF2B5EF4-FFF2-40B4-BE49-F238E27FC236}">
                <a16:creationId xmlns:a16="http://schemas.microsoft.com/office/drawing/2014/main" id="{7BADC9A2-60F8-440C-AB1F-C9E71A566B49}"/>
              </a:ext>
            </a:extLst>
          </p:cNvPr>
          <p:cNvPicPr>
            <a:picLocks noChangeAspect="1"/>
          </p:cNvPicPr>
          <p:nvPr/>
        </p:nvPicPr>
        <p:blipFill>
          <a:blip r:embed="rId4"/>
          <a:stretch>
            <a:fillRect/>
          </a:stretch>
        </p:blipFill>
        <p:spPr>
          <a:xfrm>
            <a:off x="3648074" y="1881187"/>
            <a:ext cx="6686847" cy="4228065"/>
          </a:xfrm>
          <a:prstGeom prst="rect">
            <a:avLst/>
          </a:prstGeom>
        </p:spPr>
      </p:pic>
    </p:spTree>
    <p:extLst>
      <p:ext uri="{BB962C8B-B14F-4D97-AF65-F5344CB8AC3E}">
        <p14:creationId xmlns:p14="http://schemas.microsoft.com/office/powerpoint/2010/main" val="29426559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25EA6-79A0-4A67-897A-1C9BAE5F0F86}"/>
              </a:ext>
            </a:extLst>
          </p:cNvPr>
          <p:cNvSpPr>
            <a:spLocks noGrp="1"/>
          </p:cNvSpPr>
          <p:nvPr>
            <p:ph type="title"/>
          </p:nvPr>
        </p:nvSpPr>
        <p:spPr/>
        <p:txBody>
          <a:bodyPr>
            <a:normAutofit/>
          </a:bodyPr>
          <a:lstStyle/>
          <a:p>
            <a:r>
              <a:rPr lang="en-GB" sz="4800" dirty="0"/>
              <a:t>Keep shining </a:t>
            </a:r>
          </a:p>
        </p:txBody>
      </p:sp>
      <p:sp>
        <p:nvSpPr>
          <p:cNvPr id="3" name="Content Placeholder 2">
            <a:extLst>
              <a:ext uri="{FF2B5EF4-FFF2-40B4-BE49-F238E27FC236}">
                <a16:creationId xmlns:a16="http://schemas.microsoft.com/office/drawing/2014/main" id="{B4B6B0EF-B920-400F-AA7F-3BBD0B96EDBA}"/>
              </a:ext>
            </a:extLst>
          </p:cNvPr>
          <p:cNvSpPr>
            <a:spLocks noGrp="1"/>
          </p:cNvSpPr>
          <p:nvPr>
            <p:ph idx="1"/>
          </p:nvPr>
        </p:nvSpPr>
        <p:spPr/>
        <p:txBody>
          <a:bodyPr>
            <a:normAutofit/>
          </a:bodyPr>
          <a:lstStyle/>
          <a:p>
            <a:r>
              <a:rPr lang="en-GB" sz="6000" dirty="0"/>
              <a:t>We go out shining…</a:t>
            </a:r>
          </a:p>
        </p:txBody>
      </p:sp>
      <p:pic>
        <p:nvPicPr>
          <p:cNvPr id="4" name="Picture 3">
            <a:extLst>
              <a:ext uri="{FF2B5EF4-FFF2-40B4-BE49-F238E27FC236}">
                <a16:creationId xmlns:a16="http://schemas.microsoft.com/office/drawing/2014/main" id="{EE28DE0B-9F72-4BED-AF0D-75B1D200506B}"/>
              </a:ext>
            </a:extLst>
          </p:cNvPr>
          <p:cNvPicPr>
            <a:picLocks noChangeAspect="1"/>
          </p:cNvPicPr>
          <p:nvPr/>
        </p:nvPicPr>
        <p:blipFill>
          <a:blip r:embed="rId2"/>
          <a:stretch>
            <a:fillRect/>
          </a:stretch>
        </p:blipFill>
        <p:spPr>
          <a:xfrm>
            <a:off x="296017" y="171957"/>
            <a:ext cx="1952381" cy="885714"/>
          </a:xfrm>
          <a:prstGeom prst="rect">
            <a:avLst/>
          </a:prstGeom>
        </p:spPr>
      </p:pic>
      <p:pic>
        <p:nvPicPr>
          <p:cNvPr id="5" name="Picture 4">
            <a:extLst>
              <a:ext uri="{FF2B5EF4-FFF2-40B4-BE49-F238E27FC236}">
                <a16:creationId xmlns:a16="http://schemas.microsoft.com/office/drawing/2014/main" id="{B0C5A6DA-CC52-4EBB-9647-38B55E723C07}"/>
              </a:ext>
            </a:extLst>
          </p:cNvPr>
          <p:cNvPicPr>
            <a:picLocks noChangeAspect="1"/>
          </p:cNvPicPr>
          <p:nvPr/>
        </p:nvPicPr>
        <p:blipFill>
          <a:blip r:embed="rId3"/>
          <a:stretch>
            <a:fillRect/>
          </a:stretch>
        </p:blipFill>
        <p:spPr>
          <a:xfrm>
            <a:off x="10990436" y="314313"/>
            <a:ext cx="809524" cy="809524"/>
          </a:xfrm>
          <a:prstGeom prst="rect">
            <a:avLst/>
          </a:prstGeom>
        </p:spPr>
      </p:pic>
      <p:sp>
        <p:nvSpPr>
          <p:cNvPr id="6" name="Star: 5 Points 5">
            <a:extLst>
              <a:ext uri="{FF2B5EF4-FFF2-40B4-BE49-F238E27FC236}">
                <a16:creationId xmlns:a16="http://schemas.microsoft.com/office/drawing/2014/main" id="{9DDFD5A9-7EFF-4C4F-9999-43773512D2C1}"/>
              </a:ext>
            </a:extLst>
          </p:cNvPr>
          <p:cNvSpPr/>
          <p:nvPr/>
        </p:nvSpPr>
        <p:spPr>
          <a:xfrm>
            <a:off x="1077670" y="3962400"/>
            <a:ext cx="914400" cy="914400"/>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6871032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F2022-C860-4392-92E0-BCEB142018C0}"/>
              </a:ext>
            </a:extLst>
          </p:cNvPr>
          <p:cNvSpPr>
            <a:spLocks noGrp="1"/>
          </p:cNvSpPr>
          <p:nvPr>
            <p:ph type="title"/>
          </p:nvPr>
        </p:nvSpPr>
        <p:spPr/>
        <p:txBody>
          <a:bodyPr/>
          <a:lstStyle/>
          <a:p>
            <a:r>
              <a:rPr lang="en-GB" sz="4800" dirty="0"/>
              <a:t>Prize</a:t>
            </a:r>
            <a:r>
              <a:rPr lang="en-GB" dirty="0"/>
              <a:t> </a:t>
            </a:r>
            <a:r>
              <a:rPr lang="en-GB" sz="4800" dirty="0"/>
              <a:t>time</a:t>
            </a:r>
          </a:p>
        </p:txBody>
      </p:sp>
      <p:sp>
        <p:nvSpPr>
          <p:cNvPr id="3" name="Content Placeholder 2">
            <a:extLst>
              <a:ext uri="{FF2B5EF4-FFF2-40B4-BE49-F238E27FC236}">
                <a16:creationId xmlns:a16="http://schemas.microsoft.com/office/drawing/2014/main" id="{FDB784A3-F04C-4514-87A4-59B120B1AF7C}"/>
              </a:ext>
            </a:extLst>
          </p:cNvPr>
          <p:cNvSpPr>
            <a:spLocks noGrp="1"/>
          </p:cNvSpPr>
          <p:nvPr>
            <p:ph idx="1"/>
          </p:nvPr>
        </p:nvSpPr>
        <p:spPr>
          <a:xfrm rot="10800000" flipV="1">
            <a:off x="3719886" y="836634"/>
            <a:ext cx="5417488" cy="3178774"/>
          </a:xfrm>
        </p:spPr>
        <p:txBody>
          <a:bodyPr>
            <a:normAutofit lnSpcReduction="10000"/>
          </a:bodyPr>
          <a:lstStyle/>
          <a:p>
            <a:r>
              <a:rPr lang="en-GB" sz="4800" dirty="0"/>
              <a:t>Noah’s Ark would like to sing you a song and wish you all a very Happy Easter</a:t>
            </a:r>
          </a:p>
        </p:txBody>
      </p:sp>
      <p:pic>
        <p:nvPicPr>
          <p:cNvPr id="1026" name="Picture 2" descr="How to Raise Baby Chicks Into Coop Hens">
            <a:extLst>
              <a:ext uri="{FF2B5EF4-FFF2-40B4-BE49-F238E27FC236}">
                <a16:creationId xmlns:a16="http://schemas.microsoft.com/office/drawing/2014/main" id="{CB3ECB7E-1B73-4792-9655-8AE9BACBA1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7527235" y="3843129"/>
            <a:ext cx="3885034" cy="218431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7A92EBB5-97B9-4CF8-890C-5460C3CA663C}"/>
              </a:ext>
            </a:extLst>
          </p:cNvPr>
          <p:cNvPicPr>
            <a:picLocks noChangeAspect="1"/>
          </p:cNvPicPr>
          <p:nvPr/>
        </p:nvPicPr>
        <p:blipFill>
          <a:blip r:embed="rId3"/>
          <a:stretch>
            <a:fillRect/>
          </a:stretch>
        </p:blipFill>
        <p:spPr>
          <a:xfrm>
            <a:off x="296017" y="171957"/>
            <a:ext cx="1952381" cy="885714"/>
          </a:xfrm>
          <a:prstGeom prst="rect">
            <a:avLst/>
          </a:prstGeom>
        </p:spPr>
      </p:pic>
      <p:pic>
        <p:nvPicPr>
          <p:cNvPr id="6" name="Picture 5">
            <a:extLst>
              <a:ext uri="{FF2B5EF4-FFF2-40B4-BE49-F238E27FC236}">
                <a16:creationId xmlns:a16="http://schemas.microsoft.com/office/drawing/2014/main" id="{08350113-5AFE-4B8D-9156-2A6CF92B5E00}"/>
              </a:ext>
            </a:extLst>
          </p:cNvPr>
          <p:cNvPicPr>
            <a:picLocks noChangeAspect="1"/>
          </p:cNvPicPr>
          <p:nvPr/>
        </p:nvPicPr>
        <p:blipFill>
          <a:blip r:embed="rId4"/>
          <a:stretch>
            <a:fillRect/>
          </a:stretch>
        </p:blipFill>
        <p:spPr>
          <a:xfrm>
            <a:off x="10990436" y="314313"/>
            <a:ext cx="809524" cy="809524"/>
          </a:xfrm>
          <a:prstGeom prst="rect">
            <a:avLst/>
          </a:prstGeom>
        </p:spPr>
      </p:pic>
    </p:spTree>
    <p:extLst>
      <p:ext uri="{BB962C8B-B14F-4D97-AF65-F5344CB8AC3E}">
        <p14:creationId xmlns:p14="http://schemas.microsoft.com/office/powerpoint/2010/main" val="1150653087"/>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2" ma:contentTypeDescription="Create a new document." ma:contentTypeScope="" ma:versionID="2c72d70f2caa714d558029ebad66fd6b">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775956551143bf9afb77fecf082ebabe"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E09A9F9-02B3-4BE5-B44A-88DD1195B24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1d3cc-3f8f-4588-a568-be861ce13085"/>
    <ds:schemaRef ds:uri="a0c7fa71-570b-4d2e-a005-0d34dc9521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440F1D9-6AE3-4082-AC9D-12529FA476C7}">
  <ds:schemaRefs>
    <ds:schemaRef ds:uri="http://schemas.microsoft.com/sharepoint/v3/contenttype/forms"/>
  </ds:schemaRefs>
</ds:datastoreItem>
</file>

<file path=customXml/itemProps3.xml><?xml version="1.0" encoding="utf-8"?>
<ds:datastoreItem xmlns:ds="http://schemas.openxmlformats.org/officeDocument/2006/customXml" ds:itemID="{F3CD32C6-ABE7-45CA-B0E5-D2DDBA05B302}">
  <ds:schemaRef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a0c7fa71-570b-4d2e-a005-0d34dc952117"/>
    <ds:schemaRef ds:uri="http://schemas.microsoft.com/office/2006/documentManagement/types"/>
    <ds:schemaRef ds:uri="b561d3cc-3f8f-4588-a568-be861ce13085"/>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TM03457475[[fn=Frame]]</Template>
  <TotalTime>473</TotalTime>
  <Words>229</Words>
  <Application>Microsoft Office PowerPoint</Application>
  <PresentationFormat>Widescreen</PresentationFormat>
  <Paragraphs>34</Paragraphs>
  <Slides>11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Corbel</vt:lpstr>
      <vt:lpstr>Wingdings 2</vt:lpstr>
      <vt:lpstr>Frame</vt:lpstr>
      <vt:lpstr>Noah’s Ark Collective Worship  Quiz</vt:lpstr>
      <vt:lpstr>Question 1</vt:lpstr>
      <vt:lpstr>Question 2</vt:lpstr>
      <vt:lpstr>Question 3</vt:lpstr>
      <vt:lpstr>Question 4  What did Mrs Oliver and Pilgrims class use to show Unity at school?  </vt:lpstr>
      <vt:lpstr>Question 5</vt:lpstr>
      <vt:lpstr>Question 6</vt:lpstr>
      <vt:lpstr>Answers</vt:lpstr>
      <vt:lpstr>Easter Prayer</vt:lpstr>
      <vt:lpstr>Keep shining </vt:lpstr>
      <vt:lpstr>Prize time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Noah’s Ark  Quiz</dc:title>
  <dc:creator>Sharon Tory</dc:creator>
  <cp:lastModifiedBy>Fiona Booth</cp:lastModifiedBy>
  <cp:revision>17</cp:revision>
  <dcterms:created xsi:type="dcterms:W3CDTF">2021-03-20T11:20:16Z</dcterms:created>
  <dcterms:modified xsi:type="dcterms:W3CDTF">2021-03-30T15:27:12Z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