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4"/>
  </p:sldMasterIdLst>
  <p:notesMasterIdLst>
    <p:notesMasterId r:id="rId9"/>
  </p:notesMasterIdLst>
  <p:handoutMasterIdLst>
    <p:handoutMasterId r:id="rId10"/>
  </p:handoutMasterIdLst>
  <p:sldIdLst>
    <p:sldId id="282" r:id="rId5"/>
    <p:sldId id="277" r:id="rId6"/>
    <p:sldId id="276" r:id="rId7"/>
    <p:sldId id="284" r:id="rId8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34" userDrawn="1">
          <p15:clr>
            <a:srgbClr val="A4A3A4"/>
          </p15:clr>
        </p15:guide>
        <p15:guide id="2" pos="484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3A63"/>
    <a:srgbClr val="FF2F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491"/>
    <p:restoredTop sz="94665"/>
  </p:normalViewPr>
  <p:slideViewPr>
    <p:cSldViewPr snapToGrid="0" snapToObjects="1">
      <p:cViewPr varScale="1">
        <p:scale>
          <a:sx n="68" d="100"/>
          <a:sy n="68" d="100"/>
        </p:scale>
        <p:origin x="1656" y="90"/>
      </p:cViewPr>
      <p:guideLst>
        <p:guide orient="horz" pos="1434"/>
        <p:guide pos="484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971D915-8582-6644-875B-2B94633B3C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22CD14-047A-7E42-B524-607D12335F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CA628-D126-F64B-838A-64719E1DCC39}" type="datetimeFigureOut">
              <a:rPr lang="en-US" smtClean="0"/>
              <a:t>5/12/2021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496EDD-CA96-114E-A009-CB496466E1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B29E1E-2ADD-C94B-8CD9-9C7A4985053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3202C-ABD8-B14A-B275-107CCC49C47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021958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5/12/2021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69043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83066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74630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72508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4447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979F2A6-11CC-4D40-9892-FCE833E3A54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999071" y="-105251"/>
            <a:ext cx="5633192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858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dirty="0">
          <a:solidFill>
            <a:srgbClr val="1C3964"/>
          </a:solidFill>
          <a:effectLst/>
          <a:latin typeface="Bariol Bold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6" Type="http://schemas.openxmlformats.org/officeDocument/2006/relationships/image" Target="../media/image6.png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0946" y="1889275"/>
            <a:ext cx="5122697" cy="364522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C7069DF-BE66-4341-ACDA-2ABA5DCF3029}"/>
              </a:ext>
            </a:extLst>
          </p:cNvPr>
          <p:cNvSpPr/>
          <p:nvPr/>
        </p:nvSpPr>
        <p:spPr>
          <a:xfrm>
            <a:off x="690575" y="688771"/>
            <a:ext cx="8717355" cy="181588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Some chocolate eggs are shown on the balance scale.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One large egg has a mass of 245 g.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C7069DF-BE66-4341-ACDA-2ABA5DCF3029}"/>
              </a:ext>
            </a:extLst>
          </p:cNvPr>
          <p:cNvSpPr/>
          <p:nvPr/>
        </p:nvSpPr>
        <p:spPr>
          <a:xfrm>
            <a:off x="690575" y="4824820"/>
            <a:ext cx="8717355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What is the mass of three small eggs?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 descr="Icon&#10;&#10;Description automatically generated with low confidence">
            <a:extLst>
              <a:ext uri="{FF2B5EF4-FFF2-40B4-BE49-F238E27FC236}">
                <a16:creationId xmlns:a16="http://schemas.microsoft.com/office/drawing/2014/main" id="{9829FF4B-C4C5-6E42-A115-CDA33FF1DEF7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182511" y="2340311"/>
            <a:ext cx="1689100" cy="1231900"/>
          </a:xfrm>
          <a:prstGeom prst="rect">
            <a:avLst/>
          </a:prstGeom>
        </p:spPr>
      </p:pic>
      <p:pic>
        <p:nvPicPr>
          <p:cNvPr id="7" name="Picture 6" descr="Icon&#10;&#10;Description automatically generated with low confidence">
            <a:extLst>
              <a:ext uri="{FF2B5EF4-FFF2-40B4-BE49-F238E27FC236}">
                <a16:creationId xmlns:a16="http://schemas.microsoft.com/office/drawing/2014/main" id="{9829FF4B-C4C5-6E42-A115-CDA33FF1DEF7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739159" y="2351624"/>
            <a:ext cx="1689100" cy="1231900"/>
          </a:xfrm>
          <a:prstGeom prst="rect">
            <a:avLst/>
          </a:prstGeom>
        </p:spPr>
      </p:pic>
      <p:pic>
        <p:nvPicPr>
          <p:cNvPr id="5" name="Picture 4" descr="Icon&#10;&#10;Description automatically generated with low confidence">
            <a:extLst>
              <a:ext uri="{FF2B5EF4-FFF2-40B4-BE49-F238E27FC236}">
                <a16:creationId xmlns:a16="http://schemas.microsoft.com/office/drawing/2014/main" id="{C386E437-AC3E-1F46-A6D0-62D5DDFD211D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258719">
            <a:off x="5339076" y="2793487"/>
            <a:ext cx="1038727" cy="757568"/>
          </a:xfrm>
          <a:prstGeom prst="rect">
            <a:avLst/>
          </a:prstGeom>
        </p:spPr>
      </p:pic>
      <p:pic>
        <p:nvPicPr>
          <p:cNvPr id="9" name="Picture 8" descr="Icon&#10;&#10;Description automatically generated with low confidence">
            <a:extLst>
              <a:ext uri="{FF2B5EF4-FFF2-40B4-BE49-F238E27FC236}">
                <a16:creationId xmlns:a16="http://schemas.microsoft.com/office/drawing/2014/main" id="{C386E437-AC3E-1F46-A6D0-62D5DDFD211D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258719">
            <a:off x="6343730" y="2781824"/>
            <a:ext cx="1038727" cy="757568"/>
          </a:xfrm>
          <a:prstGeom prst="rect">
            <a:avLst/>
          </a:prstGeom>
        </p:spPr>
      </p:pic>
      <p:pic>
        <p:nvPicPr>
          <p:cNvPr id="10" name="Picture 9" descr="Icon&#10;&#10;Description automatically generated with low confidence">
            <a:extLst>
              <a:ext uri="{FF2B5EF4-FFF2-40B4-BE49-F238E27FC236}">
                <a16:creationId xmlns:a16="http://schemas.microsoft.com/office/drawing/2014/main" id="{C386E437-AC3E-1F46-A6D0-62D5DDFD211D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258719">
            <a:off x="5841404" y="2781824"/>
            <a:ext cx="1038727" cy="757568"/>
          </a:xfrm>
          <a:prstGeom prst="rect">
            <a:avLst/>
          </a:prstGeom>
        </p:spPr>
      </p:pic>
      <p:pic>
        <p:nvPicPr>
          <p:cNvPr id="11" name="Picture 10" descr="Icon&#10;&#10;Description automatically generated with low confidence">
            <a:extLst>
              <a:ext uri="{FF2B5EF4-FFF2-40B4-BE49-F238E27FC236}">
                <a16:creationId xmlns:a16="http://schemas.microsoft.com/office/drawing/2014/main" id="{C386E437-AC3E-1F46-A6D0-62D5DDFD211D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258719">
            <a:off x="5643168" y="2299912"/>
            <a:ext cx="1038727" cy="757568"/>
          </a:xfrm>
          <a:prstGeom prst="rect">
            <a:avLst/>
          </a:prstGeom>
        </p:spPr>
      </p:pic>
      <p:pic>
        <p:nvPicPr>
          <p:cNvPr id="12" name="Picture 11" descr="Icon&#10;&#10;Description automatically generated with low confidence">
            <a:extLst>
              <a:ext uri="{FF2B5EF4-FFF2-40B4-BE49-F238E27FC236}">
                <a16:creationId xmlns:a16="http://schemas.microsoft.com/office/drawing/2014/main" id="{C386E437-AC3E-1F46-A6D0-62D5DDFD211D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258719">
            <a:off x="6163525" y="2286138"/>
            <a:ext cx="1038727" cy="75756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E97C59F-F419-4619-B21C-C71DB733ECC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91189" y="4507046"/>
            <a:ext cx="747045" cy="747045"/>
          </a:xfrm>
          <a:prstGeom prst="rect">
            <a:avLst/>
          </a:prstGeom>
        </p:spPr>
      </p:pic>
      <p:sp>
        <p:nvSpPr>
          <p:cNvPr id="14" name="TextBox 15">
            <a:extLst>
              <a:ext uri="{FF2B5EF4-FFF2-40B4-BE49-F238E27FC236}">
                <a16:creationId xmlns:a16="http://schemas.microsoft.com/office/drawing/2014/main" id="{DE128DF4-1E73-4A54-AF68-A2091AAE3C02}"/>
              </a:ext>
            </a:extLst>
          </p:cNvPr>
          <p:cNvSpPr txBox="1"/>
          <p:nvPr/>
        </p:nvSpPr>
        <p:spPr>
          <a:xfrm>
            <a:off x="6794033" y="464973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5" name="Picture 14" descr="Icon&#10;&#10;Description automatically generated with low confidence">
            <a:extLst>
              <a:ext uri="{FF2B5EF4-FFF2-40B4-BE49-F238E27FC236}">
                <a16:creationId xmlns:a16="http://schemas.microsoft.com/office/drawing/2014/main" id="{6E3FCCCF-975C-4C0D-9C27-90047BF0F137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305385" y="2361140"/>
            <a:ext cx="1689100" cy="1231900"/>
          </a:xfrm>
          <a:prstGeom prst="rect">
            <a:avLst/>
          </a:prstGeom>
        </p:spPr>
      </p:pic>
      <p:pic>
        <p:nvPicPr>
          <p:cNvPr id="16" name="Picture 15" descr="Icon&#10;&#10;Description automatically generated with low confidence">
            <a:extLst>
              <a:ext uri="{FF2B5EF4-FFF2-40B4-BE49-F238E27FC236}">
                <a16:creationId xmlns:a16="http://schemas.microsoft.com/office/drawing/2014/main" id="{68E1793F-5A62-40E2-BC36-A66A082DB358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258719">
            <a:off x="4870574" y="2790189"/>
            <a:ext cx="1038727" cy="757568"/>
          </a:xfrm>
          <a:prstGeom prst="rect">
            <a:avLst/>
          </a:prstGeom>
        </p:spPr>
      </p:pic>
      <p:pic>
        <p:nvPicPr>
          <p:cNvPr id="17" name="Picture 16" descr="Icon&#10;&#10;Description automatically generated with low confidence">
            <a:extLst>
              <a:ext uri="{FF2B5EF4-FFF2-40B4-BE49-F238E27FC236}">
                <a16:creationId xmlns:a16="http://schemas.microsoft.com/office/drawing/2014/main" id="{D08167B1-F1AA-4084-9348-DDB55BE55D6C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258719">
            <a:off x="5160972" y="2318407"/>
            <a:ext cx="1038727" cy="75756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05889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30DD09E-87DF-744E-904E-272D4B1D4C6A}"/>
              </a:ext>
            </a:extLst>
          </p:cNvPr>
          <p:cNvSpPr/>
          <p:nvPr/>
        </p:nvSpPr>
        <p:spPr>
          <a:xfrm>
            <a:off x="842917" y="1469748"/>
            <a:ext cx="2078182" cy="34169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E97C59F-F419-4619-B21C-C71DB733EC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80198" y="4625219"/>
            <a:ext cx="747045" cy="74704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E128DF4-1E73-4A54-AF68-A2091AAE3C02}"/>
              </a:ext>
            </a:extLst>
          </p:cNvPr>
          <p:cNvSpPr txBox="1"/>
          <p:nvPr/>
        </p:nvSpPr>
        <p:spPr>
          <a:xfrm>
            <a:off x="6883042" y="476790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9246CB82-7E9F-8F47-AEB9-8ADF021EEA83}"/>
              </a:ext>
            </a:extLst>
          </p:cNvPr>
          <p:cNvGrpSpPr/>
          <p:nvPr/>
        </p:nvGrpSpPr>
        <p:grpSpPr>
          <a:xfrm>
            <a:off x="1053722" y="2082473"/>
            <a:ext cx="1441572" cy="1970752"/>
            <a:chOff x="1698914" y="1858297"/>
            <a:chExt cx="1441572" cy="1970752"/>
          </a:xfrm>
        </p:grpSpPr>
        <p:sp>
          <p:nvSpPr>
            <p:cNvPr id="2" name="Cube 1">
              <a:extLst>
                <a:ext uri="{FF2B5EF4-FFF2-40B4-BE49-F238E27FC236}">
                  <a16:creationId xmlns:a16="http://schemas.microsoft.com/office/drawing/2014/main" id="{D8D24D16-1075-8343-A3CD-D759D7099073}"/>
                </a:ext>
              </a:extLst>
            </p:cNvPr>
            <p:cNvSpPr/>
            <p:nvPr/>
          </p:nvSpPr>
          <p:spPr>
            <a:xfrm>
              <a:off x="1991032" y="1858297"/>
              <a:ext cx="1120878" cy="1710813"/>
            </a:xfrm>
            <a:prstGeom prst="cube">
              <a:avLst/>
            </a:prstGeom>
            <a:solidFill>
              <a:srgbClr val="7030A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7" name="Picture 56" descr="A yellow circle on a black background&#10;&#10;Description automatically generated with medium confidence">
              <a:extLst>
                <a:ext uri="{FF2B5EF4-FFF2-40B4-BE49-F238E27FC236}">
                  <a16:creationId xmlns:a16="http://schemas.microsoft.com/office/drawing/2014/main" id="{26604A83-223A-B146-9CD7-DC01F057820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1698914" y="2184439"/>
              <a:ext cx="1441572" cy="1644610"/>
            </a:xfrm>
            <a:prstGeom prst="rect">
              <a:avLst/>
            </a:prstGeom>
          </p:spPr>
        </p:pic>
        <p:sp>
          <p:nvSpPr>
            <p:cNvPr id="3" name="Parallelogram 2">
              <a:extLst>
                <a:ext uri="{FF2B5EF4-FFF2-40B4-BE49-F238E27FC236}">
                  <a16:creationId xmlns:a16="http://schemas.microsoft.com/office/drawing/2014/main" id="{3DEE9AB2-859D-8844-A4A3-B8A8475E48B3}"/>
                </a:ext>
              </a:extLst>
            </p:cNvPr>
            <p:cNvSpPr/>
            <p:nvPr/>
          </p:nvSpPr>
          <p:spPr>
            <a:xfrm rot="5400000">
              <a:off x="2188544" y="1986970"/>
              <a:ext cx="450056" cy="844994"/>
            </a:xfrm>
            <a:prstGeom prst="parallelogram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DEED4716-1A6C-B348-A891-F991310ACB20}"/>
                </a:ext>
              </a:extLst>
            </p:cNvPr>
            <p:cNvSpPr txBox="1"/>
            <p:nvPr/>
          </p:nvSpPr>
          <p:spPr>
            <a:xfrm rot="444136">
              <a:off x="1890832" y="2242182"/>
              <a:ext cx="104547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en-GB" dirty="0">
                  <a:ln>
                    <a:solidFill>
                      <a:sysClr val="windowText" lastClr="000000"/>
                    </a:solidFill>
                  </a:ln>
                  <a:solidFill>
                    <a:sysClr val="windowText" lastClr="000000"/>
                  </a:solidFill>
                  <a:latin typeface="KG Red Hands" panose="02000505000000020004" pitchFamily="2" charset="0"/>
                </a:rPr>
                <a:t>CHOCO</a:t>
              </a:r>
            </a:p>
          </p:txBody>
        </p:sp>
        <p:sp>
          <p:nvSpPr>
            <p:cNvPr id="59" name="Parallelogram 58">
              <a:extLst>
                <a:ext uri="{FF2B5EF4-FFF2-40B4-BE49-F238E27FC236}">
                  <a16:creationId xmlns:a16="http://schemas.microsoft.com/office/drawing/2014/main" id="{FB1F28CE-CEA4-8C43-B5A8-EA03B62E60BA}"/>
                </a:ext>
              </a:extLst>
            </p:cNvPr>
            <p:cNvSpPr/>
            <p:nvPr/>
          </p:nvSpPr>
          <p:spPr>
            <a:xfrm rot="16200000" flipH="1">
              <a:off x="2767615" y="2290199"/>
              <a:ext cx="412750" cy="275841"/>
            </a:xfrm>
            <a:prstGeom prst="parallelogram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Rectangle 8">
            <a:extLst>
              <a:ext uri="{FF2B5EF4-FFF2-40B4-BE49-F238E27FC236}">
                <a16:creationId xmlns:a16="http://schemas.microsoft.com/office/drawing/2014/main" id="{DF2BFFB4-9F74-4F42-8903-C5CEA20AEF2F}"/>
              </a:ext>
            </a:extLst>
          </p:cNvPr>
          <p:cNvSpPr/>
          <p:nvPr/>
        </p:nvSpPr>
        <p:spPr>
          <a:xfrm>
            <a:off x="1048201" y="4039649"/>
            <a:ext cx="1683018" cy="57880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65A554DE-2D81-C042-8D74-CAD8F57CDBD7}"/>
              </a:ext>
            </a:extLst>
          </p:cNvPr>
          <p:cNvSpPr txBox="1"/>
          <p:nvPr/>
        </p:nvSpPr>
        <p:spPr>
          <a:xfrm>
            <a:off x="1013193" y="4128676"/>
            <a:ext cx="1753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KG Red Hands" panose="02000505000000020004" pitchFamily="2" charset="0"/>
              </a:rPr>
              <a:t>£2.59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2CF22AFB-5561-1A4A-96B7-DED9945B846F}"/>
              </a:ext>
            </a:extLst>
          </p:cNvPr>
          <p:cNvSpPr txBox="1"/>
          <p:nvPr/>
        </p:nvSpPr>
        <p:spPr>
          <a:xfrm>
            <a:off x="594296" y="538552"/>
            <a:ext cx="76649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Which is better value for money?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E323AB80-F6D5-1842-8963-406A01D390B0}"/>
              </a:ext>
            </a:extLst>
          </p:cNvPr>
          <p:cNvSpPr txBox="1"/>
          <p:nvPr/>
        </p:nvSpPr>
        <p:spPr>
          <a:xfrm>
            <a:off x="842916" y="1552234"/>
            <a:ext cx="20781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KG Red Hands" panose="02000505000000020004" pitchFamily="2" charset="0"/>
              </a:rPr>
              <a:t>OneShop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DC5C1E25-C459-924A-B92E-4B03CF85BA07}"/>
              </a:ext>
            </a:extLst>
          </p:cNvPr>
          <p:cNvSpPr/>
          <p:nvPr/>
        </p:nvSpPr>
        <p:spPr>
          <a:xfrm>
            <a:off x="3611221" y="1469748"/>
            <a:ext cx="2078182" cy="341691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5" name="Group 74">
            <a:extLst>
              <a:ext uri="{FF2B5EF4-FFF2-40B4-BE49-F238E27FC236}">
                <a16:creationId xmlns:a16="http://schemas.microsoft.com/office/drawing/2014/main" id="{986DE3E8-D0A2-3A4E-8BAD-BAA7DA95496B}"/>
              </a:ext>
            </a:extLst>
          </p:cNvPr>
          <p:cNvGrpSpPr/>
          <p:nvPr/>
        </p:nvGrpSpPr>
        <p:grpSpPr>
          <a:xfrm>
            <a:off x="3822026" y="2082473"/>
            <a:ext cx="1441572" cy="1970752"/>
            <a:chOff x="1698914" y="1858297"/>
            <a:chExt cx="1441572" cy="1970752"/>
          </a:xfrm>
        </p:grpSpPr>
        <p:sp>
          <p:nvSpPr>
            <p:cNvPr id="82" name="Cube 81">
              <a:extLst>
                <a:ext uri="{FF2B5EF4-FFF2-40B4-BE49-F238E27FC236}">
                  <a16:creationId xmlns:a16="http://schemas.microsoft.com/office/drawing/2014/main" id="{09F0D0A2-39F7-694C-A12F-F3D342EC39F6}"/>
                </a:ext>
              </a:extLst>
            </p:cNvPr>
            <p:cNvSpPr/>
            <p:nvPr/>
          </p:nvSpPr>
          <p:spPr>
            <a:xfrm>
              <a:off x="1991032" y="1858297"/>
              <a:ext cx="1120878" cy="1710813"/>
            </a:xfrm>
            <a:prstGeom prst="cube">
              <a:avLst/>
            </a:prstGeom>
            <a:solidFill>
              <a:srgbClr val="7030A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3" name="Picture 82" descr="A yellow circle on a black background&#10;&#10;Description automatically generated with medium confidence">
              <a:extLst>
                <a:ext uri="{FF2B5EF4-FFF2-40B4-BE49-F238E27FC236}">
                  <a16:creationId xmlns:a16="http://schemas.microsoft.com/office/drawing/2014/main" id="{B3628AC2-CBF4-164B-9DA8-9D42F940F5A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1698914" y="2184439"/>
              <a:ext cx="1441572" cy="1644610"/>
            </a:xfrm>
            <a:prstGeom prst="rect">
              <a:avLst/>
            </a:prstGeom>
          </p:spPr>
        </p:pic>
        <p:sp>
          <p:nvSpPr>
            <p:cNvPr id="84" name="Parallelogram 83">
              <a:extLst>
                <a:ext uri="{FF2B5EF4-FFF2-40B4-BE49-F238E27FC236}">
                  <a16:creationId xmlns:a16="http://schemas.microsoft.com/office/drawing/2014/main" id="{23C1ADC7-0269-644F-ACD4-582C3F139750}"/>
                </a:ext>
              </a:extLst>
            </p:cNvPr>
            <p:cNvSpPr/>
            <p:nvPr/>
          </p:nvSpPr>
          <p:spPr>
            <a:xfrm rot="5400000">
              <a:off x="2188544" y="1986970"/>
              <a:ext cx="450056" cy="844994"/>
            </a:xfrm>
            <a:prstGeom prst="parallelogram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82EC8FDD-0C17-8345-A58B-0AA10C20C7A2}"/>
                </a:ext>
              </a:extLst>
            </p:cNvPr>
            <p:cNvSpPr txBox="1"/>
            <p:nvPr/>
          </p:nvSpPr>
          <p:spPr>
            <a:xfrm rot="444136">
              <a:off x="1890832" y="2242182"/>
              <a:ext cx="104547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en-GB" dirty="0">
                  <a:ln>
                    <a:solidFill>
                      <a:sysClr val="windowText" lastClr="000000"/>
                    </a:solidFill>
                  </a:ln>
                  <a:solidFill>
                    <a:sysClr val="windowText" lastClr="000000"/>
                  </a:solidFill>
                  <a:latin typeface="KG Red Hands" panose="02000505000000020004" pitchFamily="2" charset="0"/>
                </a:rPr>
                <a:t>CHOCO</a:t>
              </a:r>
            </a:p>
          </p:txBody>
        </p:sp>
        <p:sp>
          <p:nvSpPr>
            <p:cNvPr id="86" name="Parallelogram 85">
              <a:extLst>
                <a:ext uri="{FF2B5EF4-FFF2-40B4-BE49-F238E27FC236}">
                  <a16:creationId xmlns:a16="http://schemas.microsoft.com/office/drawing/2014/main" id="{839CA557-423C-A348-91D5-6EC296A96130}"/>
                </a:ext>
              </a:extLst>
            </p:cNvPr>
            <p:cNvSpPr/>
            <p:nvPr/>
          </p:nvSpPr>
          <p:spPr>
            <a:xfrm rot="16200000" flipH="1">
              <a:off x="2767615" y="2290199"/>
              <a:ext cx="412750" cy="275841"/>
            </a:xfrm>
            <a:prstGeom prst="parallelogram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7" name="Rectangle 86">
            <a:extLst>
              <a:ext uri="{FF2B5EF4-FFF2-40B4-BE49-F238E27FC236}">
                <a16:creationId xmlns:a16="http://schemas.microsoft.com/office/drawing/2014/main" id="{8B7DF714-3D62-8E45-95B1-3C4A0402D5EA}"/>
              </a:ext>
            </a:extLst>
          </p:cNvPr>
          <p:cNvSpPr/>
          <p:nvPr/>
        </p:nvSpPr>
        <p:spPr>
          <a:xfrm>
            <a:off x="3816505" y="4039649"/>
            <a:ext cx="1683018" cy="57880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8D5547DB-0910-8F4F-A293-B92B3AE1B8D4}"/>
              </a:ext>
            </a:extLst>
          </p:cNvPr>
          <p:cNvSpPr txBox="1"/>
          <p:nvPr/>
        </p:nvSpPr>
        <p:spPr>
          <a:xfrm>
            <a:off x="3793372" y="4116800"/>
            <a:ext cx="1753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KG Red Hands" panose="02000505000000020004" pitchFamily="2" charset="0"/>
              </a:rPr>
              <a:t>4 for £10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64844645-3DA5-4849-8F53-8419CBBA7EDF}"/>
              </a:ext>
            </a:extLst>
          </p:cNvPr>
          <p:cNvSpPr txBox="1"/>
          <p:nvPr/>
        </p:nvSpPr>
        <p:spPr>
          <a:xfrm>
            <a:off x="3611220" y="1528484"/>
            <a:ext cx="20781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KG Red Hands" panose="02000505000000020004" pitchFamily="2" charset="0"/>
              </a:rPr>
              <a:t>Buy More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87577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8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8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8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6" grpId="0"/>
      <p:bldP spid="9" grpId="0" animBg="1"/>
      <p:bldP spid="76" grpId="0"/>
      <p:bldP spid="62" grpId="0"/>
      <p:bldP spid="74" grpId="0" animBg="1"/>
      <p:bldP spid="87" grpId="0" animBg="1"/>
      <p:bldP spid="88" grpId="0"/>
      <p:bldP spid="8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9E97C59F-F419-4619-B21C-C71DB733EC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80198" y="4625219"/>
            <a:ext cx="747045" cy="74704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E128DF4-1E73-4A54-AF68-A2091AAE3C02}"/>
              </a:ext>
            </a:extLst>
          </p:cNvPr>
          <p:cNvSpPr txBox="1"/>
          <p:nvPr/>
        </p:nvSpPr>
        <p:spPr>
          <a:xfrm>
            <a:off x="6883042" y="476790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9246CB82-7E9F-8F47-AEB9-8ADF021EEA83}"/>
              </a:ext>
            </a:extLst>
          </p:cNvPr>
          <p:cNvGrpSpPr/>
          <p:nvPr/>
        </p:nvGrpSpPr>
        <p:grpSpPr>
          <a:xfrm>
            <a:off x="1327086" y="1405580"/>
            <a:ext cx="1441572" cy="1970752"/>
            <a:chOff x="1698914" y="1858297"/>
            <a:chExt cx="1441572" cy="1970752"/>
          </a:xfrm>
        </p:grpSpPr>
        <p:sp>
          <p:nvSpPr>
            <p:cNvPr id="2" name="Cube 1">
              <a:extLst>
                <a:ext uri="{FF2B5EF4-FFF2-40B4-BE49-F238E27FC236}">
                  <a16:creationId xmlns:a16="http://schemas.microsoft.com/office/drawing/2014/main" id="{D8D24D16-1075-8343-A3CD-D759D7099073}"/>
                </a:ext>
              </a:extLst>
            </p:cNvPr>
            <p:cNvSpPr/>
            <p:nvPr/>
          </p:nvSpPr>
          <p:spPr>
            <a:xfrm>
              <a:off x="1991032" y="1858297"/>
              <a:ext cx="1120878" cy="1710813"/>
            </a:xfrm>
            <a:prstGeom prst="cube">
              <a:avLst/>
            </a:prstGeom>
            <a:solidFill>
              <a:srgbClr val="7030A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7" name="Picture 56" descr="A yellow circle on a black background&#10;&#10;Description automatically generated with medium confidence">
              <a:extLst>
                <a:ext uri="{FF2B5EF4-FFF2-40B4-BE49-F238E27FC236}">
                  <a16:creationId xmlns:a16="http://schemas.microsoft.com/office/drawing/2014/main" id="{26604A83-223A-B146-9CD7-DC01F057820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1698914" y="2184439"/>
              <a:ext cx="1441572" cy="1644610"/>
            </a:xfrm>
            <a:prstGeom prst="rect">
              <a:avLst/>
            </a:prstGeom>
          </p:spPr>
        </p:pic>
        <p:sp>
          <p:nvSpPr>
            <p:cNvPr id="3" name="Parallelogram 2">
              <a:extLst>
                <a:ext uri="{FF2B5EF4-FFF2-40B4-BE49-F238E27FC236}">
                  <a16:creationId xmlns:a16="http://schemas.microsoft.com/office/drawing/2014/main" id="{3DEE9AB2-859D-8844-A4A3-B8A8475E48B3}"/>
                </a:ext>
              </a:extLst>
            </p:cNvPr>
            <p:cNvSpPr/>
            <p:nvPr/>
          </p:nvSpPr>
          <p:spPr>
            <a:xfrm rot="5400000">
              <a:off x="2188544" y="1986970"/>
              <a:ext cx="450056" cy="844994"/>
            </a:xfrm>
            <a:prstGeom prst="parallelogram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DEED4716-1A6C-B348-A891-F991310ACB20}"/>
                </a:ext>
              </a:extLst>
            </p:cNvPr>
            <p:cNvSpPr txBox="1"/>
            <p:nvPr/>
          </p:nvSpPr>
          <p:spPr>
            <a:xfrm rot="444136">
              <a:off x="1890832" y="2242182"/>
              <a:ext cx="104547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en-GB" dirty="0">
                  <a:ln>
                    <a:solidFill>
                      <a:sysClr val="windowText" lastClr="000000"/>
                    </a:solidFill>
                  </a:ln>
                  <a:solidFill>
                    <a:sysClr val="windowText" lastClr="000000"/>
                  </a:solidFill>
                  <a:latin typeface="KG Red Hands" panose="02000505000000020004" pitchFamily="2" charset="0"/>
                </a:rPr>
                <a:t>CHOCO</a:t>
              </a:r>
            </a:p>
          </p:txBody>
        </p:sp>
        <p:sp>
          <p:nvSpPr>
            <p:cNvPr id="59" name="Parallelogram 58">
              <a:extLst>
                <a:ext uri="{FF2B5EF4-FFF2-40B4-BE49-F238E27FC236}">
                  <a16:creationId xmlns:a16="http://schemas.microsoft.com/office/drawing/2014/main" id="{FB1F28CE-CEA4-8C43-B5A8-EA03B62E60BA}"/>
                </a:ext>
              </a:extLst>
            </p:cNvPr>
            <p:cNvSpPr/>
            <p:nvPr/>
          </p:nvSpPr>
          <p:spPr>
            <a:xfrm rot="16200000" flipH="1">
              <a:off x="2767615" y="2290199"/>
              <a:ext cx="412750" cy="275841"/>
            </a:xfrm>
            <a:prstGeom prst="parallelogram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B52145BB-FE80-4543-8853-3265740010F0}"/>
              </a:ext>
            </a:extLst>
          </p:cNvPr>
          <p:cNvGrpSpPr/>
          <p:nvPr/>
        </p:nvGrpSpPr>
        <p:grpSpPr>
          <a:xfrm>
            <a:off x="4335406" y="1941835"/>
            <a:ext cx="1235188" cy="1351660"/>
            <a:chOff x="1876722" y="2311864"/>
            <a:chExt cx="1235188" cy="1351660"/>
          </a:xfrm>
        </p:grpSpPr>
        <p:sp>
          <p:nvSpPr>
            <p:cNvPr id="64" name="Cube 63">
              <a:extLst>
                <a:ext uri="{FF2B5EF4-FFF2-40B4-BE49-F238E27FC236}">
                  <a16:creationId xmlns:a16="http://schemas.microsoft.com/office/drawing/2014/main" id="{6F505A43-5D8C-4B46-AE2C-FBD06415F97E}"/>
                </a:ext>
              </a:extLst>
            </p:cNvPr>
            <p:cNvSpPr/>
            <p:nvPr/>
          </p:nvSpPr>
          <p:spPr>
            <a:xfrm>
              <a:off x="1991032" y="2384316"/>
              <a:ext cx="1120878" cy="1184794"/>
            </a:xfrm>
            <a:prstGeom prst="cube">
              <a:avLst>
                <a:gd name="adj" fmla="val 15936"/>
              </a:avLst>
            </a:prstGeom>
            <a:solidFill>
              <a:schemeClr val="accent4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5" name="Picture 64" descr="A yellow circle on a black background&#10;&#10;Description automatically generated with medium confidence">
              <a:extLst>
                <a:ext uri="{FF2B5EF4-FFF2-40B4-BE49-F238E27FC236}">
                  <a16:creationId xmlns:a16="http://schemas.microsoft.com/office/drawing/2014/main" id="{6E169E8B-DEA1-8D4A-B9DB-419FC424705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1876722" y="2311864"/>
              <a:ext cx="1184789" cy="1351660"/>
            </a:xfrm>
            <a:prstGeom prst="rect">
              <a:avLst/>
            </a:prstGeom>
          </p:spPr>
        </p:pic>
        <p:sp>
          <p:nvSpPr>
            <p:cNvPr id="66" name="Down Ribbon 65">
              <a:extLst>
                <a:ext uri="{FF2B5EF4-FFF2-40B4-BE49-F238E27FC236}">
                  <a16:creationId xmlns:a16="http://schemas.microsoft.com/office/drawing/2014/main" id="{48D85613-4229-F24A-82D4-FC93F6D0E6F5}"/>
                </a:ext>
              </a:extLst>
            </p:cNvPr>
            <p:cNvSpPr/>
            <p:nvPr/>
          </p:nvSpPr>
          <p:spPr>
            <a:xfrm>
              <a:off x="2054532" y="3135800"/>
              <a:ext cx="829171" cy="352944"/>
            </a:xfrm>
            <a:prstGeom prst="ribbon">
              <a:avLst>
                <a:gd name="adj1" fmla="val 33333"/>
                <a:gd name="adj2" fmla="val 75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D91C9706-62EA-924D-AB00-A91F2E07F32B}"/>
                </a:ext>
              </a:extLst>
            </p:cNvPr>
            <p:cNvSpPr txBox="1"/>
            <p:nvPr/>
          </p:nvSpPr>
          <p:spPr>
            <a:xfrm>
              <a:off x="2156370" y="3245578"/>
              <a:ext cx="62549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en-GB" sz="1200" dirty="0">
                  <a:ln>
                    <a:solidFill>
                      <a:sysClr val="windowText" lastClr="000000"/>
                    </a:solidFill>
                  </a:ln>
                  <a:solidFill>
                    <a:sysClr val="windowText" lastClr="000000"/>
                  </a:solidFill>
                  <a:latin typeface="KG Red Hands" panose="02000505000000020004" pitchFamily="2" charset="0"/>
                </a:rPr>
                <a:t>MILK</a:t>
              </a:r>
            </a:p>
          </p:txBody>
        </p: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49689762-3EBD-9046-B9D1-FA5DFCB2D1A1}"/>
              </a:ext>
            </a:extLst>
          </p:cNvPr>
          <p:cNvGrpSpPr/>
          <p:nvPr/>
        </p:nvGrpSpPr>
        <p:grpSpPr>
          <a:xfrm>
            <a:off x="6594036" y="1131604"/>
            <a:ext cx="1984878" cy="2486991"/>
            <a:chOff x="1559031" y="1389651"/>
            <a:chExt cx="1984878" cy="2617390"/>
          </a:xfrm>
        </p:grpSpPr>
        <p:sp>
          <p:nvSpPr>
            <p:cNvPr id="70" name="Cube 69">
              <a:extLst>
                <a:ext uri="{FF2B5EF4-FFF2-40B4-BE49-F238E27FC236}">
                  <a16:creationId xmlns:a16="http://schemas.microsoft.com/office/drawing/2014/main" id="{BE9BFABF-608D-7B47-9677-8FE9FC5A5FA6}"/>
                </a:ext>
              </a:extLst>
            </p:cNvPr>
            <p:cNvSpPr/>
            <p:nvPr/>
          </p:nvSpPr>
          <p:spPr>
            <a:xfrm>
              <a:off x="1991031" y="1389651"/>
              <a:ext cx="1427923" cy="2179460"/>
            </a:xfrm>
            <a:prstGeom prst="cube">
              <a:avLst>
                <a:gd name="adj" fmla="val 20360"/>
              </a:avLst>
            </a:prstGeom>
            <a:solidFill>
              <a:srgbClr val="C0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1" name="Picture 70" descr="A yellow circle on a black background&#10;&#10;Description automatically generated with medium confidence">
              <a:extLst>
                <a:ext uri="{FF2B5EF4-FFF2-40B4-BE49-F238E27FC236}">
                  <a16:creationId xmlns:a16="http://schemas.microsoft.com/office/drawing/2014/main" id="{32B769BA-4962-3045-9BE8-C5D70781AAD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grayscl/>
            </a:blip>
            <a:stretch>
              <a:fillRect/>
            </a:stretch>
          </p:blipFill>
          <p:spPr>
            <a:xfrm>
              <a:off x="1559031" y="1742602"/>
              <a:ext cx="1984878" cy="2264439"/>
            </a:xfrm>
            <a:prstGeom prst="rect">
              <a:avLst/>
            </a:prstGeom>
          </p:spPr>
        </p:pic>
        <p:sp>
          <p:nvSpPr>
            <p:cNvPr id="72" name="Pentagon 71">
              <a:extLst>
                <a:ext uri="{FF2B5EF4-FFF2-40B4-BE49-F238E27FC236}">
                  <a16:creationId xmlns:a16="http://schemas.microsoft.com/office/drawing/2014/main" id="{74E2E810-0E99-414D-9F62-02A19062E773}"/>
                </a:ext>
              </a:extLst>
            </p:cNvPr>
            <p:cNvSpPr/>
            <p:nvPr/>
          </p:nvSpPr>
          <p:spPr>
            <a:xfrm>
              <a:off x="1991031" y="1811204"/>
              <a:ext cx="1120878" cy="374826"/>
            </a:xfrm>
            <a:prstGeom prst="homePlat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33F3EB74-D629-8A4F-B3C0-5EBF3FCC9B5E}"/>
                </a:ext>
              </a:extLst>
            </p:cNvPr>
            <p:cNvSpPr txBox="1"/>
            <p:nvPr/>
          </p:nvSpPr>
          <p:spPr>
            <a:xfrm>
              <a:off x="1991031" y="1811204"/>
              <a:ext cx="1027845" cy="3886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en-GB" dirty="0">
                  <a:ln>
                    <a:solidFill>
                      <a:sysClr val="windowText" lastClr="000000"/>
                    </a:solidFill>
                  </a:ln>
                  <a:solidFill>
                    <a:sysClr val="windowText" lastClr="000000"/>
                  </a:solidFill>
                  <a:latin typeface="KG Red Hands" panose="02000505000000020004" pitchFamily="2" charset="0"/>
                </a:rPr>
                <a:t>XL EGG</a:t>
              </a:r>
            </a:p>
          </p:txBody>
        </p:sp>
      </p:grpSp>
      <p:sp>
        <p:nvSpPr>
          <p:cNvPr id="9" name="Rectangle 8">
            <a:extLst>
              <a:ext uri="{FF2B5EF4-FFF2-40B4-BE49-F238E27FC236}">
                <a16:creationId xmlns:a16="http://schemas.microsoft.com/office/drawing/2014/main" id="{DF2BFFB4-9F74-4F42-8903-C5CEA20AEF2F}"/>
              </a:ext>
            </a:extLst>
          </p:cNvPr>
          <p:cNvSpPr/>
          <p:nvPr/>
        </p:nvSpPr>
        <p:spPr>
          <a:xfrm>
            <a:off x="1321565" y="3386506"/>
            <a:ext cx="1683018" cy="107721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65A554DE-2D81-C042-8D74-CAD8F57CDBD7}"/>
              </a:ext>
            </a:extLst>
          </p:cNvPr>
          <p:cNvSpPr txBox="1"/>
          <p:nvPr/>
        </p:nvSpPr>
        <p:spPr>
          <a:xfrm>
            <a:off x="1297358" y="3530149"/>
            <a:ext cx="17530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KG Red Hands" panose="02000505000000020004" pitchFamily="2" charset="0"/>
              </a:rPr>
              <a:t>300 g</a:t>
            </a:r>
          </a:p>
          <a:p>
            <a:pPr algn="ctr"/>
            <a:r>
              <a:rPr lang="en-GB" sz="2400" dirty="0">
                <a:latin typeface="KG Red Hands" panose="02000505000000020004" pitchFamily="2" charset="0"/>
              </a:rPr>
              <a:t>£2.40</a:t>
            </a: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BCEC0D8D-BB31-2940-BFA4-DB7A36DED848}"/>
              </a:ext>
            </a:extLst>
          </p:cNvPr>
          <p:cNvSpPr/>
          <p:nvPr/>
        </p:nvSpPr>
        <p:spPr>
          <a:xfrm>
            <a:off x="4131167" y="3386506"/>
            <a:ext cx="1683018" cy="107721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4371D952-178E-D84C-8A2C-52E92087825D}"/>
              </a:ext>
            </a:extLst>
          </p:cNvPr>
          <p:cNvSpPr txBox="1"/>
          <p:nvPr/>
        </p:nvSpPr>
        <p:spPr>
          <a:xfrm>
            <a:off x="4096159" y="3536085"/>
            <a:ext cx="17530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KG Red Hands" panose="02000505000000020004" pitchFamily="2" charset="0"/>
              </a:rPr>
              <a:t>90 g</a:t>
            </a:r>
          </a:p>
          <a:p>
            <a:pPr algn="ctr"/>
            <a:r>
              <a:rPr lang="en-GB" sz="2400" dirty="0">
                <a:latin typeface="KG Red Hands" panose="02000505000000020004" pitchFamily="2" charset="0"/>
              </a:rPr>
              <a:t>80p</a:t>
            </a: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62A51D97-BFF8-BA42-8BFD-44E0B3E5D057}"/>
              </a:ext>
            </a:extLst>
          </p:cNvPr>
          <p:cNvSpPr/>
          <p:nvPr/>
        </p:nvSpPr>
        <p:spPr>
          <a:xfrm>
            <a:off x="6860888" y="3386506"/>
            <a:ext cx="1683018" cy="107721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CB98003F-8C3F-7042-9295-E62DD9E3512F}"/>
              </a:ext>
            </a:extLst>
          </p:cNvPr>
          <p:cNvSpPr txBox="1"/>
          <p:nvPr/>
        </p:nvSpPr>
        <p:spPr>
          <a:xfrm>
            <a:off x="6825880" y="3538463"/>
            <a:ext cx="17530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KG Red Hands" panose="02000505000000020004" pitchFamily="2" charset="0"/>
              </a:rPr>
              <a:t>500 g</a:t>
            </a:r>
          </a:p>
          <a:p>
            <a:pPr algn="ctr"/>
            <a:r>
              <a:rPr lang="en-GB" sz="2400" dirty="0">
                <a:latin typeface="KG Red Hands" panose="02000505000000020004" pitchFamily="2" charset="0"/>
              </a:rPr>
              <a:t>£4.10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2CF22AFB-5561-1A4A-96B7-DED9945B846F}"/>
              </a:ext>
            </a:extLst>
          </p:cNvPr>
          <p:cNvSpPr txBox="1"/>
          <p:nvPr/>
        </p:nvSpPr>
        <p:spPr>
          <a:xfrm>
            <a:off x="594296" y="538552"/>
            <a:ext cx="6823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Which is better value for money?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39055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3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588536" y="686869"/>
            <a:ext cx="873077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dirty="0"/>
              <a:t>Alex is making chocolate nests.</a:t>
            </a:r>
          </a:p>
          <a:p>
            <a:pPr algn="ctr"/>
            <a:r>
              <a:rPr lang="en-GB" sz="2800" dirty="0"/>
              <a:t>She has fewer than 30 eggs.</a:t>
            </a:r>
          </a:p>
          <a:p>
            <a:pPr algn="ctr"/>
            <a:endParaRPr lang="en-GB" sz="2800" dirty="0"/>
          </a:p>
          <a:p>
            <a:pPr algn="ctr"/>
            <a:r>
              <a:rPr lang="en-GB" sz="2800" dirty="0"/>
              <a:t>Alex wants to put the same amount of eggs into each nest.</a:t>
            </a:r>
          </a:p>
          <a:p>
            <a:pPr algn="ctr"/>
            <a:endParaRPr lang="en-GB" sz="2800" dirty="0"/>
          </a:p>
          <a:p>
            <a:pPr algn="ctr"/>
            <a:r>
              <a:rPr lang="en-GB" sz="2800" dirty="0"/>
              <a:t>She puts 5 in each nest and has 2 left over.</a:t>
            </a:r>
          </a:p>
          <a:p>
            <a:pPr algn="ctr"/>
            <a:r>
              <a:rPr lang="en-GB" sz="2800" dirty="0"/>
              <a:t>She puts 8 in each nest and has 3 left over.</a:t>
            </a:r>
          </a:p>
          <a:p>
            <a:pPr algn="ctr"/>
            <a:endParaRPr lang="en-GB" sz="2800" dirty="0"/>
          </a:p>
          <a:p>
            <a:pPr algn="ctr"/>
            <a:r>
              <a:rPr lang="en-GB" sz="2800" dirty="0"/>
              <a:t>How many eggs does Alex have?</a:t>
            </a:r>
          </a:p>
          <a:p>
            <a:pPr algn="ctr"/>
            <a:r>
              <a:rPr lang="en-GB" sz="2800" dirty="0"/>
              <a:t>Is there a way to put an equal number of eggs into each nest with no remainders?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55484E4-C96D-4369-9479-B8800F0252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2263" y="3625433"/>
            <a:ext cx="747045" cy="747045"/>
          </a:xfrm>
          <a:prstGeom prst="rect">
            <a:avLst/>
          </a:prstGeom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8C3DBBA1-EDA7-4139-A438-BF681231F5AF}"/>
              </a:ext>
            </a:extLst>
          </p:cNvPr>
          <p:cNvSpPr txBox="1"/>
          <p:nvPr/>
        </p:nvSpPr>
        <p:spPr>
          <a:xfrm>
            <a:off x="6875107" y="376812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810" y="537745"/>
            <a:ext cx="1422984" cy="982688"/>
          </a:xfrm>
          <a:prstGeom prst="rect">
            <a:avLst/>
          </a:prstGeom>
        </p:spPr>
      </p:pic>
      <p:pic>
        <p:nvPicPr>
          <p:cNvPr id="10" name="Picture 9" descr="A yellow circle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553FFE95-6CB7-CC41-9F70-5B1334D5852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9871525">
            <a:off x="8110577" y="536268"/>
            <a:ext cx="624840" cy="712846"/>
          </a:xfrm>
          <a:prstGeom prst="rect">
            <a:avLst/>
          </a:prstGeom>
        </p:spPr>
      </p:pic>
      <p:pic>
        <p:nvPicPr>
          <p:cNvPr id="11" name="Picture 10" descr="A yellow circle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553FFE95-6CB7-CC41-9F70-5B1334D5852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9871525">
            <a:off x="8594572" y="628232"/>
            <a:ext cx="624840" cy="712846"/>
          </a:xfrm>
          <a:prstGeom prst="rect">
            <a:avLst/>
          </a:prstGeom>
        </p:spPr>
      </p:pic>
      <p:pic>
        <p:nvPicPr>
          <p:cNvPr id="12" name="Picture 11" descr="A yellow circle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553FFE95-6CB7-CC41-9F70-5B1334D58528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2525458">
            <a:off x="8402870" y="928216"/>
            <a:ext cx="624840" cy="712846"/>
          </a:xfrm>
          <a:prstGeom prst="rect">
            <a:avLst/>
          </a:prstGeom>
        </p:spPr>
      </p:pic>
      <p:pic>
        <p:nvPicPr>
          <p:cNvPr id="13" name="Picture 12" descr="A yellow circle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553FFE95-6CB7-CC41-9F70-5B1334D58528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9871525">
            <a:off x="8325672" y="679377"/>
            <a:ext cx="624840" cy="712846"/>
          </a:xfrm>
          <a:prstGeom prst="rect">
            <a:avLst/>
          </a:prstGeom>
        </p:spPr>
      </p:pic>
      <p:pic>
        <p:nvPicPr>
          <p:cNvPr id="14" name="Picture 13" descr="A yellow circle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553FFE95-6CB7-CC41-9F70-5B1334D5852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9871525">
            <a:off x="7817470" y="637524"/>
            <a:ext cx="624840" cy="712846"/>
          </a:xfrm>
          <a:prstGeom prst="rect">
            <a:avLst/>
          </a:prstGeom>
        </p:spPr>
      </p:pic>
      <p:pic>
        <p:nvPicPr>
          <p:cNvPr id="15" name="Picture 14" descr="A yellow circle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553FFE95-6CB7-CC41-9F70-5B1334D5852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0285236">
            <a:off x="8024737" y="729488"/>
            <a:ext cx="624840" cy="712846"/>
          </a:xfrm>
          <a:prstGeom prst="rect">
            <a:avLst/>
          </a:prstGeom>
        </p:spPr>
      </p:pic>
      <p:pic>
        <p:nvPicPr>
          <p:cNvPr id="16" name="Picture 15" descr="A yellow circle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553FFE95-6CB7-CC41-9F70-5B1334D58528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6409896">
            <a:off x="8080417" y="922026"/>
            <a:ext cx="624840" cy="712846"/>
          </a:xfrm>
          <a:prstGeom prst="rect">
            <a:avLst/>
          </a:prstGeom>
        </p:spPr>
      </p:pic>
      <p:pic>
        <p:nvPicPr>
          <p:cNvPr id="17" name="Picture 16" descr="A yellow circle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553FFE95-6CB7-CC41-9F70-5B1334D58528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9871525">
            <a:off x="8607307" y="875726"/>
            <a:ext cx="624840" cy="71284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23108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5|5.2|3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3.7|14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6.3|7.2|10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|5.2|5.9|4.5|5.8|8.3"/>
</p:tagLst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DE50DCF-37B0-40E0-8911-A7B4E0A7F4F9}">
  <ds:schemaRefs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cee99ee9-287b-4f9a-957c-ba5ae7375c9a"/>
    <ds:schemaRef ds:uri="http://purl.org/dc/elements/1.1/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5EED8847-425B-4B8E-9F4E-A3FADE1705A2}"/>
</file>

<file path=customXml/itemProps3.xml><?xml version="1.0" encoding="utf-8"?>
<ds:datastoreItem xmlns:ds="http://schemas.openxmlformats.org/officeDocument/2006/customXml" ds:itemID="{832D002A-BB44-448B-8AD8-872C895461D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1554</TotalTime>
  <Words>156</Words>
  <Application>Microsoft Office PowerPoint</Application>
  <PresentationFormat>A4 Paper (210x297 mm)</PresentationFormat>
  <Paragraphs>35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Bariol Bold</vt:lpstr>
      <vt:lpstr>Calibri</vt:lpstr>
      <vt:lpstr>KG Red Hands</vt:lpstr>
      <vt:lpstr>1_Office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Joe Jacques</cp:lastModifiedBy>
  <cp:revision>140</cp:revision>
  <cp:lastPrinted>2021-05-12T13:55:00Z</cp:lastPrinted>
  <dcterms:created xsi:type="dcterms:W3CDTF">2019-10-15T10:24:11Z</dcterms:created>
  <dcterms:modified xsi:type="dcterms:W3CDTF">2021-05-12T13:55:36Z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