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2" r:id="rId6"/>
    <p:sldId id="283" r:id="rId7"/>
    <p:sldId id="31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877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331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62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77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545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499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12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45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8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65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91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62B23-5619-42D6-A401-C9AD601CBD3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098AE-0EEB-4DC4-83C1-F394C1BAD3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093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2096" y="4716462"/>
            <a:ext cx="10515600" cy="14605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Lesson 4/5 - To decide how materials might be separated.</a:t>
            </a:r>
            <a:br>
              <a:rPr lang="en-GB" b="1" dirty="0">
                <a:latin typeface="Comic Sans MS" panose="030F0702030302020204" pitchFamily="66" charset="0"/>
              </a:rPr>
            </a:br>
            <a:r>
              <a:rPr lang="en-GB" b="1" dirty="0">
                <a:latin typeface="Comic Sans MS" panose="030F0702030302020204" pitchFamily="66" charset="0"/>
              </a:rPr>
              <a:t>To explain your scientific processes.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13991"/>
            <a:ext cx="10515600" cy="3862971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b="1" dirty="0">
                <a:latin typeface="Comic Sans MS" panose="030F0702030302020204" pitchFamily="66" charset="0"/>
              </a:rPr>
              <a:t>Alien Soup!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453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8F2D6F6-758B-43F6-B666-7DEAFBB91A8F}"/>
              </a:ext>
            </a:extLst>
          </p:cNvPr>
          <p:cNvSpPr/>
          <p:nvPr/>
        </p:nvSpPr>
        <p:spPr>
          <a:xfrm>
            <a:off x="752969" y="4144434"/>
            <a:ext cx="5486400" cy="24782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EB6F686-E949-435C-8ADE-8A098FD15BBB}"/>
              </a:ext>
            </a:extLst>
          </p:cNvPr>
          <p:cNvSpPr/>
          <p:nvPr/>
        </p:nvSpPr>
        <p:spPr>
          <a:xfrm>
            <a:off x="4431323" y="731520"/>
            <a:ext cx="3362179" cy="6189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Your task…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64685" y="2447780"/>
            <a:ext cx="5011688" cy="3840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5627" y="4260175"/>
            <a:ext cx="5486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Today you will need to find out what is in this mysterious soup using all the skills you have learned about separating materials so far. 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5987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91C2A87-199B-47E5-99DC-AE31383C0A6B}"/>
              </a:ext>
            </a:extLst>
          </p:cNvPr>
          <p:cNvSpPr/>
          <p:nvPr/>
        </p:nvSpPr>
        <p:spPr>
          <a:xfrm>
            <a:off x="655320" y="274320"/>
            <a:ext cx="10515600" cy="590843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75249"/>
            <a:ext cx="10515600" cy="5501714"/>
          </a:xfrm>
        </p:spPr>
        <p:txBody>
          <a:bodyPr>
            <a:noAutofit/>
          </a:bodyPr>
          <a:lstStyle/>
          <a:p>
            <a:r>
              <a:rPr lang="en-GB" sz="4000" b="1" dirty="0">
                <a:latin typeface="Comic Sans MS" panose="030F0702030302020204" pitchFamily="66" charset="0"/>
              </a:rPr>
              <a:t>Decide in your group how you will separate the ingredients and in which order you will do this. You can use any equipment on the table.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Follow your own plan and try to get all the ingredients into separate plastic cups.</a:t>
            </a:r>
          </a:p>
          <a:p>
            <a:r>
              <a:rPr lang="en-US" sz="4000" b="1" dirty="0">
                <a:latin typeface="Comic Sans MS" panose="030F0702030302020204" pitchFamily="66" charset="0"/>
              </a:rPr>
              <a:t>Take photographs of each stage on the iPad.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034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39D1F53-C286-4FD9-A9DD-03A32B9B3A29}"/>
              </a:ext>
            </a:extLst>
          </p:cNvPr>
          <p:cNvSpPr/>
          <p:nvPr/>
        </p:nvSpPr>
        <p:spPr>
          <a:xfrm>
            <a:off x="558018" y="225083"/>
            <a:ext cx="10795782" cy="6858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945" y="815291"/>
            <a:ext cx="10515600" cy="211681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You are now going to create a big book to explain the processes you went through to separate the ‘alien soup’. Use the scientific vocabulary and your photos in the book.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9499" y="2932109"/>
            <a:ext cx="10515600" cy="369501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4000" b="1" dirty="0">
                <a:latin typeface="Comic Sans MS" panose="030F0702030302020204" pitchFamily="66" charset="0"/>
              </a:rPr>
              <a:t>Key vocabulary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sieving 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filtration 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dissolving 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soluble 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insoluble 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mixture 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solution</a:t>
            </a:r>
          </a:p>
          <a:p>
            <a:pPr marL="0" indent="0">
              <a:buNone/>
            </a:pP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67276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07DB8F-1C3C-426D-AEE8-9E08DA79F2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A94A928-4A1A-4775-9D86-33D5CE6D07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71CBEA-7205-49F3-B8DD-F0E5BB4BEEE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http://schemas.microsoft.com/office/2006/metadata/properti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1_Office Theme</vt:lpstr>
      <vt:lpstr>Lesson 4/5 - To decide how materials might be separated. To explain your scientific processes.</vt:lpstr>
      <vt:lpstr>Your task…</vt:lpstr>
      <vt:lpstr>PowerPoint Presentation</vt:lpstr>
      <vt:lpstr>You are now going to create a big book to explain the processes you went through to separate the ‘alien soup’. Use the scientific vocabulary and your photos in the book.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4/5 - To decide how materials might be separated. To explain your scientific processes.</dc:title>
  <dc:creator>Emma Dobbs</dc:creator>
  <cp:lastModifiedBy>Emma Dobbs</cp:lastModifiedBy>
  <cp:revision>1</cp:revision>
  <dcterms:created xsi:type="dcterms:W3CDTF">2021-02-08T18:42:28Z</dcterms:created>
  <dcterms:modified xsi:type="dcterms:W3CDTF">2021-02-08T18:42:54Z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