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9" r:id="rId6"/>
    <p:sldId id="257" r:id="rId7"/>
    <p:sldId id="258" r:id="rId8"/>
    <p:sldId id="260" r:id="rId9"/>
    <p:sldId id="261" r:id="rId10"/>
    <p:sldId id="262" r:id="rId11"/>
    <p:sldId id="263" r:id="rId12"/>
    <p:sldId id="264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202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8074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6381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70025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538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9212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5829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1761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2151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6278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80464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F56107-ED9D-4640-9542-44FEFF92758E}" type="datetimeFigureOut">
              <a:rPr lang="en-GB" smtClean="0"/>
              <a:t>04/01/2021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2912F-AB0A-4EC0-A999-88F43C2738B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6864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hyperlink" Target="http://www.google.co.uk/url?sa=i&amp;rct=j&amp;q=&amp;esrc=s&amp;frm=1&amp;source=images&amp;cd=&amp;cad=rja&amp;docid=CQu3zUSUhjl9aM&amp;tbnid=sVuVanlj8yiveM:&amp;ved=0CAUQjRw&amp;url=http://mrmen.wikia.com/wiki/Little_Miss_Bossy&amp;ei=J9ViUfbaCq3Y0QWg1ICYBw&amp;bvm=bv.44770516,d.d2k&amp;psig=AFQjCNFZzpG4HUY7mBjnBTEk8QoDFlTh8g&amp;ust=1365517982276457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://www.google.co.uk/url?sa=i&amp;rct=j&amp;q=&amp;esrc=s&amp;frm=1&amp;source=images&amp;cd=&amp;cad=rja&amp;docid=IkD7Br2IN_tSNM&amp;tbnid=8Cwc0EN4JaOLJM:&amp;ved=0CAUQjRw&amp;url=http://www.brandrepublic.com/news/988815/Mr-Men-push-secure-gaming-deals/&amp;ei=t9hiUfK2GcfT0QWNxIDABg&amp;bvm=bv.44770516,d.d2k&amp;psig=AFQjCNH9RkaGNolK1IQfCsGVtGbbuxQSFw&amp;ust=1365518679305418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hyperlink" Target="http://www.google.co.uk/url?sa=i&amp;source=images&amp;cd=&amp;cad=rja&amp;docid=bhOg6eak6iDDfM&amp;tbnid=BxGkcE_nHuXzYM:&amp;ved=0CAgQjRwwAA&amp;url=http://www.weirdspace.dk/RogerHargreaves/MrMischief.htm&amp;ei=f95iUdjXG4S0PImngZgJ&amp;psig=AFQjCNHqxgzOcrC-0NrRPj2Zsby0dPDobg&amp;ust=1365520383488477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images3.wikia.nocookie.net/__cb20100501144029/mrmen/images/c/c4/MissBossy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1700808"/>
            <a:ext cx="4392488" cy="475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9552" y="965795"/>
            <a:ext cx="7772400" cy="1470025"/>
          </a:xfrm>
        </p:spPr>
        <p:txBody>
          <a:bodyPr/>
          <a:lstStyle/>
          <a:p>
            <a:r>
              <a:rPr lang="en-GB" dirty="0">
                <a:latin typeface="Arial Black" pitchFamily="34" charset="0"/>
              </a:rPr>
              <a:t>Imperative (Bossy) Verbs</a:t>
            </a:r>
          </a:p>
        </p:txBody>
      </p:sp>
    </p:spTree>
    <p:extLst>
      <p:ext uri="{BB962C8B-B14F-4D97-AF65-F5344CB8AC3E}">
        <p14:creationId xmlns:p14="http://schemas.microsoft.com/office/powerpoint/2010/main" val="1685969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2153470"/>
            <a:ext cx="4536901" cy="43494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Black" pitchFamily="34" charset="0"/>
              </a:rPr>
              <a:t>What is a verb?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9168" y="1556792"/>
            <a:ext cx="8229600" cy="4525963"/>
          </a:xfrm>
        </p:spPr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A doing word.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It describes an action.</a:t>
            </a:r>
          </a:p>
          <a:p>
            <a:endParaRPr lang="en-GB" dirty="0">
              <a:latin typeface="Arial" pitchFamily="34" charset="0"/>
              <a:cs typeface="Arial" pitchFamily="34" charset="0"/>
            </a:endParaRP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E.g. I baked a cake.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903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36912"/>
            <a:ext cx="3009900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 Black" pitchFamily="34" charset="0"/>
              </a:rPr>
              <a:t>What is an imperative verb?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4709120"/>
          </a:xfrm>
        </p:spPr>
        <p:txBody>
          <a:bodyPr>
            <a:normAutofit lnSpcReduction="10000"/>
          </a:bodyPr>
          <a:lstStyle/>
          <a:p>
            <a:r>
              <a:rPr lang="en-GB" dirty="0">
                <a:latin typeface="Arial "/>
              </a:rPr>
              <a:t>It is a bossy verb!  It makes a sentence bossy!  Use Miss Bossy to help you remember!</a:t>
            </a:r>
          </a:p>
          <a:p>
            <a:r>
              <a:rPr lang="en-GB" dirty="0">
                <a:latin typeface="Arial "/>
              </a:rPr>
              <a:t>It gives you an order or command.</a:t>
            </a:r>
          </a:p>
          <a:p>
            <a:r>
              <a:rPr lang="en-GB" dirty="0">
                <a:latin typeface="Arial "/>
              </a:rPr>
              <a:t>They are direct and sharp.</a:t>
            </a:r>
          </a:p>
          <a:p>
            <a:pPr marL="0" indent="0">
              <a:buNone/>
            </a:pPr>
            <a:endParaRPr lang="en-GB" dirty="0">
              <a:latin typeface="Arial "/>
            </a:endParaRPr>
          </a:p>
          <a:p>
            <a:r>
              <a:rPr lang="en-GB" dirty="0">
                <a:latin typeface="Arial "/>
              </a:rPr>
              <a:t>E.g. Line up for assembly.</a:t>
            </a:r>
          </a:p>
          <a:p>
            <a:r>
              <a:rPr lang="en-GB" dirty="0">
                <a:latin typeface="Arial "/>
              </a:rPr>
              <a:t>Turn left at the traffic lights.</a:t>
            </a:r>
          </a:p>
          <a:p>
            <a:r>
              <a:rPr lang="en-GB" dirty="0">
                <a:latin typeface="Arial "/>
              </a:rPr>
              <a:t>Mix the flour and eggs together.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6387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Black" pitchFamily="34" charset="0"/>
              </a:rPr>
              <a:t>When do we use them?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 "/>
              </a:rPr>
              <a:t>We often use them in instructional writing.</a:t>
            </a:r>
          </a:p>
          <a:p>
            <a:r>
              <a:rPr lang="en-GB" dirty="0">
                <a:latin typeface="Arial "/>
              </a:rPr>
              <a:t>What types instruction can you think of?</a:t>
            </a:r>
          </a:p>
          <a:p>
            <a:r>
              <a:rPr lang="en-GB" dirty="0">
                <a:latin typeface="Arial "/>
              </a:rPr>
              <a:t>Recipes.</a:t>
            </a:r>
          </a:p>
          <a:p>
            <a:r>
              <a:rPr lang="en-GB" dirty="0">
                <a:latin typeface="Arial "/>
              </a:rPr>
              <a:t>DIY manuals.</a:t>
            </a:r>
          </a:p>
          <a:p>
            <a:r>
              <a:rPr lang="en-GB" dirty="0">
                <a:latin typeface="Arial "/>
              </a:rPr>
              <a:t>Game instructions.</a:t>
            </a:r>
          </a:p>
          <a:p>
            <a:r>
              <a:rPr lang="en-GB" dirty="0">
                <a:latin typeface="Arial "/>
              </a:rPr>
              <a:t>Car directions.</a:t>
            </a:r>
          </a:p>
        </p:txBody>
      </p:sp>
      <p:pic>
        <p:nvPicPr>
          <p:cNvPr id="5122" name="Picture 2" descr="http://cached.imagescaler.hbpl.co.uk/resize/scaleWidth/420/?sURL=http://offlinehbpl.hbpl.co.uk/News/RB/3E0E9A1F-FB42-0097-5532E7C7A5DAA38F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2924944"/>
            <a:ext cx="4464496" cy="2976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586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938221"/>
            <a:ext cx="5005337" cy="39194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 Black" pitchFamily="34" charset="0"/>
              </a:rPr>
              <a:t>For example!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 "/>
              </a:rPr>
              <a:t>Hammer the nail into the wood.</a:t>
            </a:r>
          </a:p>
          <a:p>
            <a:r>
              <a:rPr lang="en-GB" dirty="0">
                <a:latin typeface="Arial "/>
              </a:rPr>
              <a:t>Turn right at the zebra crossing.</a:t>
            </a:r>
          </a:p>
          <a:p>
            <a:r>
              <a:rPr lang="en-GB" dirty="0">
                <a:latin typeface="Arial "/>
              </a:rPr>
              <a:t>First, pour the milk into the bowl.</a:t>
            </a:r>
          </a:p>
          <a:p>
            <a:r>
              <a:rPr lang="en-GB" dirty="0">
                <a:latin typeface="Arial "/>
              </a:rPr>
              <a:t>Bounce across the yard.</a:t>
            </a:r>
          </a:p>
        </p:txBody>
      </p:sp>
    </p:spTree>
    <p:extLst>
      <p:ext uri="{BB962C8B-B14F-4D97-AF65-F5344CB8AC3E}">
        <p14:creationId xmlns:p14="http://schemas.microsoft.com/office/powerpoint/2010/main" val="6751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412776"/>
            <a:ext cx="1656184" cy="2063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 Black" pitchFamily="34" charset="0"/>
                <a:cs typeface="Arial" pitchFamily="34" charset="0"/>
              </a:rPr>
              <a:t>Can you find the bossy verb?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First, list the ingredients for the recipe.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Jump on the spot.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Next, cut along the dotted line.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Stick the picture in the middle of the card.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0" y="4581128"/>
            <a:ext cx="9144000" cy="1800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000" dirty="0">
                <a:latin typeface="Arial Black" pitchFamily="34" charset="0"/>
              </a:rPr>
              <a:t>What do you notice?  </a:t>
            </a:r>
          </a:p>
          <a:p>
            <a:r>
              <a:rPr lang="en-GB" sz="4000" dirty="0">
                <a:latin typeface="Arial Black" pitchFamily="34" charset="0"/>
              </a:rPr>
              <a:t>Where do bossy verbs go in the sentence?</a:t>
            </a:r>
          </a:p>
        </p:txBody>
      </p:sp>
    </p:spTree>
    <p:extLst>
      <p:ext uri="{BB962C8B-B14F-4D97-AF65-F5344CB8AC3E}">
        <p14:creationId xmlns:p14="http://schemas.microsoft.com/office/powerpoint/2010/main" val="2677133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8807" y="4030369"/>
            <a:ext cx="2880320" cy="28276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>
                <a:latin typeface="Arial Black" pitchFamily="34" charset="0"/>
              </a:rPr>
              <a:t>Which sentences are bossy?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325983"/>
            <a:ext cx="8460432" cy="5199361"/>
          </a:xfrm>
        </p:spPr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Please very carefully lift the lid of the box.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Lift the lid of the box.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Gently remove the pie from the oven.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Remove the pie from the oven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When you have time, check to see if the paint is dry.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Check to see if the paint is dry.</a:t>
            </a:r>
          </a:p>
        </p:txBody>
      </p:sp>
    </p:spTree>
    <p:extLst>
      <p:ext uri="{BB962C8B-B14F-4D97-AF65-F5344CB8AC3E}">
        <p14:creationId xmlns:p14="http://schemas.microsoft.com/office/powerpoint/2010/main" val="32154554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http://www.weirdspace.dk/RogerHargreaves/Graphics/MrMischief.gif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12" y="1772816"/>
            <a:ext cx="2664296" cy="3772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54868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Arial Black" pitchFamily="34" charset="0"/>
              </a:rPr>
              <a:t>How can we change these sentences to make them bossy?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6661" y="2234564"/>
            <a:ext cx="6697339" cy="4653136"/>
          </a:xfrm>
        </p:spPr>
        <p:txBody>
          <a:bodyPr/>
          <a:lstStyle/>
          <a:p>
            <a:r>
              <a:rPr lang="en-GB" dirty="0">
                <a:latin typeface="Arial" pitchFamily="34" charset="0"/>
                <a:cs typeface="Arial" pitchFamily="34" charset="0"/>
              </a:rPr>
              <a:t>In your own time add two drops of food colouring.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Carefully clap your hands together.</a:t>
            </a:r>
          </a:p>
          <a:p>
            <a:r>
              <a:rPr lang="en-GB" dirty="0">
                <a:latin typeface="Arial" pitchFamily="34" charset="0"/>
                <a:cs typeface="Arial" pitchFamily="34" charset="0"/>
              </a:rPr>
              <a:t>Please can you fold your paper in half.</a:t>
            </a:r>
          </a:p>
        </p:txBody>
      </p:sp>
    </p:spTree>
    <p:extLst>
      <p:ext uri="{BB962C8B-B14F-4D97-AF65-F5344CB8AC3E}">
        <p14:creationId xmlns:p14="http://schemas.microsoft.com/office/powerpoint/2010/main" val="2373277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790391-43B2-4233-98E2-8A67143B10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3BA95F9-1B2A-4626-BC0D-11BB6BB5746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06418" y="404664"/>
            <a:ext cx="7731164" cy="557748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3CA30EFF-1ACE-430B-8335-15B805A8F0FC}"/>
              </a:ext>
            </a:extLst>
          </p:cNvPr>
          <p:cNvSpPr txBox="1"/>
          <p:nvPr/>
        </p:nvSpPr>
        <p:spPr>
          <a:xfrm>
            <a:off x="1667101" y="6280634"/>
            <a:ext cx="58097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Write some of your own BOSSY instructions!</a:t>
            </a:r>
          </a:p>
        </p:txBody>
      </p:sp>
    </p:spTree>
    <p:extLst>
      <p:ext uri="{BB962C8B-B14F-4D97-AF65-F5344CB8AC3E}">
        <p14:creationId xmlns:p14="http://schemas.microsoft.com/office/powerpoint/2010/main" val="17194339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C56ABC3-A51E-4300-8768-AA6BE6C664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5F8AF71-4EC4-4C24-A2B4-15217A197C6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9D6355D-622A-47DC-8A65-C79687500E87}">
  <ds:schemaRefs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a0c7fa71-570b-4d2e-a005-0d34dc952117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7642</TotalTime>
  <Words>312</Words>
  <Application>Microsoft Office PowerPoint</Application>
  <PresentationFormat>On-screen Show (4:3)</PresentationFormat>
  <Paragraphs>46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</vt:lpstr>
      <vt:lpstr>Arial Black</vt:lpstr>
      <vt:lpstr>Calibri</vt:lpstr>
      <vt:lpstr>Office Theme</vt:lpstr>
      <vt:lpstr>Imperative (Bossy) Verbs</vt:lpstr>
      <vt:lpstr>What is a verb?</vt:lpstr>
      <vt:lpstr>What is an imperative verb?</vt:lpstr>
      <vt:lpstr>When do we use them?</vt:lpstr>
      <vt:lpstr>For example!</vt:lpstr>
      <vt:lpstr>Can you find the bossy verb?</vt:lpstr>
      <vt:lpstr>Which sentences are bossy?</vt:lpstr>
      <vt:lpstr>How can we change these sentences to make them bossy?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Imperative (Bossy) Verbs</dc:title>
  <dc:creator>Ruth</dc:creator>
  <cp:lastModifiedBy>Laura MacRae</cp:lastModifiedBy>
  <cp:revision>18</cp:revision>
  <dcterms:created xsi:type="dcterms:W3CDTF">2013-04-08T14:06:53Z</dcterms:created>
  <dcterms:modified xsi:type="dcterms:W3CDTF">2021-01-04T16:07:37Z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