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9"/>
  </p:notesMasterIdLst>
  <p:handoutMasterIdLst>
    <p:handoutMasterId r:id="rId10"/>
  </p:handoutMasterIdLst>
  <p:sldIdLst>
    <p:sldId id="276" r:id="rId5"/>
    <p:sldId id="285" r:id="rId6"/>
    <p:sldId id="278" r:id="rId7"/>
    <p:sldId id="283" r:id="rId8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82C30F5-51DA-4126-8F3A-E1E07EE450A3}">
          <p14:sldIdLst>
            <p14:sldId id="276"/>
            <p14:sldId id="285"/>
            <p14:sldId id="278"/>
            <p14:sldId id="28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546" userDrawn="1">
          <p15:clr>
            <a:srgbClr val="A4A3A4"/>
          </p15:clr>
        </p15:guide>
        <p15:guide id="2" pos="49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47" autoAdjust="0"/>
    <p:restoredTop sz="94693"/>
  </p:normalViewPr>
  <p:slideViewPr>
    <p:cSldViewPr snapToGrid="0" snapToObjects="1">
      <p:cViewPr varScale="1">
        <p:scale>
          <a:sx n="68" d="100"/>
          <a:sy n="68" d="100"/>
        </p:scale>
        <p:origin x="1344" y="90"/>
      </p:cViewPr>
      <p:guideLst>
        <p:guide orient="horz" pos="2546"/>
        <p:guide pos="495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9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5/12/2021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5/12/2021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483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78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7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44.png"/><Relationship Id="rId10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1232139" y="661343"/>
            <a:ext cx="7497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24 rabbits in a field.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189" y="4411896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896033" y="45545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17C2D80-098A-4D74-970A-AE5DC4E443F0}"/>
              </a:ext>
            </a:extLst>
          </p:cNvPr>
          <p:cNvSpPr txBox="1"/>
          <p:nvPr/>
        </p:nvSpPr>
        <p:spPr>
          <a:xfrm>
            <a:off x="1232139" y="1158577"/>
            <a:ext cx="7497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Some bunnies are born.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5CC2EF-2328-4EF0-993A-767C457DFEDD}"/>
              </a:ext>
            </a:extLst>
          </p:cNvPr>
          <p:cNvSpPr txBox="1"/>
          <p:nvPr/>
        </p:nvSpPr>
        <p:spPr>
          <a:xfrm>
            <a:off x="1232139" y="1655811"/>
            <a:ext cx="7497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now 19 times as many rabbits in total.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7AFF2B-B603-48E6-9A3B-D9AEF6C57404}"/>
              </a:ext>
            </a:extLst>
          </p:cNvPr>
          <p:cNvSpPr txBox="1"/>
          <p:nvPr/>
        </p:nvSpPr>
        <p:spPr>
          <a:xfrm>
            <a:off x="950029" y="2153045"/>
            <a:ext cx="806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rabbits are there now?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677DF87-702F-46B4-8915-E2E38F8DB529}"/>
                  </a:ext>
                </a:extLst>
              </p:cNvPr>
              <p:cNvSpPr txBox="1"/>
              <p:nvPr/>
            </p:nvSpPr>
            <p:spPr>
              <a:xfrm>
                <a:off x="3525486" y="2856581"/>
                <a:ext cx="29103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677DF87-702F-46B4-8915-E2E38F8DB5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5486" y="2856581"/>
                <a:ext cx="2910370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89862519-E7C0-45E4-8A23-4A05A50A4D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2862" y="356259"/>
            <a:ext cx="1571236" cy="14829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E79E0B1-D8DA-4D0F-A2C7-13F0712BD7A4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599455" y="926737"/>
            <a:ext cx="966813" cy="9125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544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8" grpId="0"/>
      <p:bldP spid="1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38892" y="608711"/>
            <a:ext cx="828645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At Maltings Farm there are three times </a:t>
            </a:r>
          </a:p>
          <a:p>
            <a:r>
              <a:rPr lang="en-GB" sz="2800" dirty="0"/>
              <a:t>as many chicks as there are lambs.</a:t>
            </a:r>
          </a:p>
          <a:p>
            <a:r>
              <a:rPr lang="en-GB" sz="2800" dirty="0"/>
              <a:t>There are 4 fewer rabbits than chicks.</a:t>
            </a:r>
          </a:p>
          <a:p>
            <a:r>
              <a:rPr lang="en-GB" sz="2800" dirty="0"/>
              <a:t>There are 31 animals altogether.</a:t>
            </a:r>
          </a:p>
          <a:p>
            <a:r>
              <a:rPr lang="en-GB" sz="2800" dirty="0"/>
              <a:t>How many rabbits are there?</a:t>
            </a:r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3169" y="3941685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716013" y="40843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CEEC46A-4991-4802-9D5A-C4029DC503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4202" y="930340"/>
            <a:ext cx="1150346" cy="8401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76CE9F0-7D76-4498-9813-564AF8FD2E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3540" y="829656"/>
            <a:ext cx="1070592" cy="78189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7CEFD0E-1AC8-4263-BF86-D71427261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7662" y="161207"/>
            <a:ext cx="1863193" cy="165996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3D943E0-6631-4E4F-9FFF-774D16E4AD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86035" y="745407"/>
            <a:ext cx="1074179" cy="9570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F4A71C-9BEC-4D6C-81C4-923B2F3349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5503" y="1236305"/>
            <a:ext cx="1027678" cy="9699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783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1232139" y="661343"/>
            <a:ext cx="7497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Farmer Rose is planning how to use her field.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189" y="4411896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896033" y="45545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7AFF2B-B603-48E6-9A3B-D9AEF6C57404}"/>
              </a:ext>
            </a:extLst>
          </p:cNvPr>
          <p:cNvSpPr txBox="1"/>
          <p:nvPr/>
        </p:nvSpPr>
        <p:spPr>
          <a:xfrm>
            <a:off x="905427" y="1184563"/>
            <a:ext cx="806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area of her field?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2AA642-2823-405F-AFCC-B1FEBF6DDC0E}"/>
              </a:ext>
            </a:extLst>
          </p:cNvPr>
          <p:cNvSpPr txBox="1"/>
          <p:nvPr/>
        </p:nvSpPr>
        <p:spPr>
          <a:xfrm>
            <a:off x="959553" y="1729120"/>
            <a:ext cx="806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ways can you calculate the area?</a:t>
            </a:r>
          </a:p>
        </p:txBody>
      </p:sp>
      <p:sp>
        <p:nvSpPr>
          <p:cNvPr id="2" name="L-Shape 1">
            <a:extLst>
              <a:ext uri="{FF2B5EF4-FFF2-40B4-BE49-F238E27FC236}">
                <a16:creationId xmlns:a16="http://schemas.microsoft.com/office/drawing/2014/main" id="{99389657-BC51-44D7-B6E7-E59D1B6B9608}"/>
              </a:ext>
            </a:extLst>
          </p:cNvPr>
          <p:cNvSpPr/>
          <p:nvPr/>
        </p:nvSpPr>
        <p:spPr>
          <a:xfrm rot="16200000">
            <a:off x="3877347" y="2435553"/>
            <a:ext cx="1863399" cy="2476817"/>
          </a:xfrm>
          <a:prstGeom prst="corner">
            <a:avLst>
              <a:gd name="adj1" fmla="val 39645"/>
              <a:gd name="adj2" fmla="val 61430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F4F9838-CE69-484A-BA49-4383C79BEDF7}"/>
              </a:ext>
            </a:extLst>
          </p:cNvPr>
          <p:cNvCxnSpPr/>
          <p:nvPr/>
        </p:nvCxnSpPr>
        <p:spPr>
          <a:xfrm flipV="1">
            <a:off x="6157519" y="2742261"/>
            <a:ext cx="0" cy="186340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31E616E-3B71-4E16-A3F9-24E6932CACC3}"/>
              </a:ext>
            </a:extLst>
          </p:cNvPr>
          <p:cNvCxnSpPr>
            <a:cxnSpLocks/>
          </p:cNvCxnSpPr>
          <p:nvPr/>
        </p:nvCxnSpPr>
        <p:spPr>
          <a:xfrm flipV="1">
            <a:off x="5227739" y="2742261"/>
            <a:ext cx="0" cy="686739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E578256-A6C9-4CF4-83AB-4088A94C6CB1}"/>
              </a:ext>
            </a:extLst>
          </p:cNvPr>
          <p:cNvCxnSpPr>
            <a:cxnSpLocks/>
          </p:cNvCxnSpPr>
          <p:nvPr/>
        </p:nvCxnSpPr>
        <p:spPr>
          <a:xfrm>
            <a:off x="5348288" y="2651850"/>
            <a:ext cx="699167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D667FEE-2433-4C54-959F-B86EE4CF32C4}"/>
              </a:ext>
            </a:extLst>
          </p:cNvPr>
          <p:cNvCxnSpPr>
            <a:cxnSpLocks/>
          </p:cNvCxnSpPr>
          <p:nvPr/>
        </p:nvCxnSpPr>
        <p:spPr>
          <a:xfrm>
            <a:off x="3570638" y="3366312"/>
            <a:ext cx="1657101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99E4E44D-C535-4C1F-AC31-E15C8AF8CE9F}"/>
              </a:ext>
            </a:extLst>
          </p:cNvPr>
          <p:cNvSpPr txBox="1"/>
          <p:nvPr/>
        </p:nvSpPr>
        <p:spPr>
          <a:xfrm>
            <a:off x="5375095" y="2258079"/>
            <a:ext cx="699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6 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FC38F58-B334-436A-9E21-B2A21B678B66}"/>
              </a:ext>
            </a:extLst>
          </p:cNvPr>
          <p:cNvSpPr txBox="1"/>
          <p:nvPr/>
        </p:nvSpPr>
        <p:spPr>
          <a:xfrm>
            <a:off x="4649122" y="2809859"/>
            <a:ext cx="699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6 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1F7DB0C-3087-4E8E-B954-39DBCE93EC12}"/>
              </a:ext>
            </a:extLst>
          </p:cNvPr>
          <p:cNvSpPr txBox="1"/>
          <p:nvPr/>
        </p:nvSpPr>
        <p:spPr>
          <a:xfrm>
            <a:off x="3989756" y="2970444"/>
            <a:ext cx="81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30 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C309CAD-550D-4569-B6F1-2AB499476120}"/>
              </a:ext>
            </a:extLst>
          </p:cNvPr>
          <p:cNvSpPr txBox="1"/>
          <p:nvPr/>
        </p:nvSpPr>
        <p:spPr>
          <a:xfrm>
            <a:off x="6095682" y="3455449"/>
            <a:ext cx="817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24 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E9D2246-DFC3-4316-83EE-1A1BC107AD8E}"/>
              </a:ext>
            </a:extLst>
          </p:cNvPr>
          <p:cNvSpPr txBox="1"/>
          <p:nvPr/>
        </p:nvSpPr>
        <p:spPr>
          <a:xfrm>
            <a:off x="7810864" y="2526597"/>
            <a:ext cx="2095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Not drawn accurately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C12B0C-883C-4A90-8A84-59EE20E242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461" y="432849"/>
            <a:ext cx="806342" cy="10232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176" y="564822"/>
            <a:ext cx="1315240" cy="15004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917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/>
              <p:nvPr/>
            </p:nvSpPr>
            <p:spPr>
              <a:xfrm>
                <a:off x="1241663" y="558633"/>
                <a:ext cx="7497065" cy="7360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of the animals in Farmer Rose’s field are horses.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1663" y="558633"/>
                <a:ext cx="7497065" cy="736099"/>
              </a:xfrm>
              <a:prstGeom prst="rect">
                <a:avLst/>
              </a:prstGeom>
              <a:blipFill>
                <a:blip r:embed="rId5"/>
                <a:stretch>
                  <a:fillRect r="-407" b="-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3189" y="4411896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896033" y="45545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7AFF2B-B603-48E6-9A3B-D9AEF6C57404}"/>
              </a:ext>
            </a:extLst>
          </p:cNvPr>
          <p:cNvSpPr txBox="1"/>
          <p:nvPr/>
        </p:nvSpPr>
        <p:spPr>
          <a:xfrm>
            <a:off x="959553" y="1098191"/>
            <a:ext cx="806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40% of the rest of the animals are rabbits.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2AA642-2823-405F-AFCC-B1FEBF6DDC0E}"/>
              </a:ext>
            </a:extLst>
          </p:cNvPr>
          <p:cNvSpPr txBox="1"/>
          <p:nvPr/>
        </p:nvSpPr>
        <p:spPr>
          <a:xfrm>
            <a:off x="959553" y="1506510"/>
            <a:ext cx="806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rest of the animals are sheep.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0AF683-2D84-4CA5-9306-FBD8736184B4}"/>
              </a:ext>
            </a:extLst>
          </p:cNvPr>
          <p:cNvSpPr txBox="1"/>
          <p:nvPr/>
        </p:nvSpPr>
        <p:spPr>
          <a:xfrm>
            <a:off x="959553" y="2289274"/>
            <a:ext cx="806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can you find out?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537F272-400F-4813-8DD3-DDBD5D12F3D7}"/>
              </a:ext>
            </a:extLst>
          </p:cNvPr>
          <p:cNvSpPr txBox="1"/>
          <p:nvPr/>
        </p:nvSpPr>
        <p:spPr>
          <a:xfrm>
            <a:off x="1030310" y="1910809"/>
            <a:ext cx="8061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42 sheep.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CFFEA-A66E-402F-8582-B38DE60C04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2751" y="1359801"/>
            <a:ext cx="1483444" cy="13357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4FF2C5-5865-4D04-B8AF-80AA7C315E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8069190" y="1080668"/>
            <a:ext cx="1339076" cy="13357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4CA439-EABD-41DB-98E7-7FE91B7E6F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66298" y="1855398"/>
            <a:ext cx="1027678" cy="9699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3679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9" grpId="0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.1|5|3.3|18.7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3.6|4.1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1|1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|2.8|2.4|5.7"/>
</p:tagLst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E50DCF-37B0-40E0-8911-A7B4E0A7F4F9}">
  <ds:schemaRefs>
    <ds:schemaRef ds:uri="cee99ee9-287b-4f9a-957c-ba5ae7375c9a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CEB6245-8E4D-4229-8AB5-70F622E93E4F}"/>
</file>

<file path=customXml/itemProps3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1506</TotalTime>
  <Words>161</Words>
  <Application>Microsoft Office PowerPoint</Application>
  <PresentationFormat>A4 Paper (210x297 mm)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Bariol Bold</vt:lpstr>
      <vt:lpstr>Calibri</vt:lpstr>
      <vt:lpstr>Cambria Math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Joe Jacques</cp:lastModifiedBy>
  <cp:revision>121</cp:revision>
  <cp:lastPrinted>2021-05-12T13:57:15Z</cp:lastPrinted>
  <dcterms:created xsi:type="dcterms:W3CDTF">2019-10-15T10:24:11Z</dcterms:created>
  <dcterms:modified xsi:type="dcterms:W3CDTF">2021-05-12T13:57:31Z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