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0" r:id="rId9"/>
    <p:sldId id="261" r:id="rId10"/>
    <p:sldId id="262" r:id="rId11"/>
    <p:sldId id="270" r:id="rId12"/>
    <p:sldId id="267" r:id="rId13"/>
    <p:sldId id="263" r:id="rId14"/>
    <p:sldId id="271" r:id="rId15"/>
    <p:sldId id="269" r:id="rId16"/>
    <p:sldId id="264" r:id="rId17"/>
    <p:sldId id="272" r:id="rId18"/>
    <p:sldId id="26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Booth" userId="d584574a-0bea-470d-9d58-58a4092378ad" providerId="ADAL" clId="{8387D1B2-DA98-491A-9D59-791B8F367C19}"/>
    <pc:docChg chg="custSel addSld delSld modSld">
      <pc:chgData name="Fiona Booth" userId="d584574a-0bea-470d-9d58-58a4092378ad" providerId="ADAL" clId="{8387D1B2-DA98-491A-9D59-791B8F367C19}" dt="2021-09-27T20:35:25.442" v="516" actId="207"/>
      <pc:docMkLst>
        <pc:docMk/>
      </pc:docMkLst>
      <pc:sldChg chg="addSp modSp">
        <pc:chgData name="Fiona Booth" userId="d584574a-0bea-470d-9d58-58a4092378ad" providerId="ADAL" clId="{8387D1B2-DA98-491A-9D59-791B8F367C19}" dt="2021-09-27T20:06:44.287" v="37" actId="14100"/>
        <pc:sldMkLst>
          <pc:docMk/>
          <pc:sldMk cId="4118814893" sldId="260"/>
        </pc:sldMkLst>
        <pc:spChg chg="add mod">
          <ac:chgData name="Fiona Booth" userId="d584574a-0bea-470d-9d58-58a4092378ad" providerId="ADAL" clId="{8387D1B2-DA98-491A-9D59-791B8F367C19}" dt="2021-09-27T20:04:37.681" v="12"/>
          <ac:spMkLst>
            <pc:docMk/>
            <pc:sldMk cId="4118814893" sldId="260"/>
            <ac:spMk id="2" creationId="{08C06DC2-6918-4598-9910-19B8C5F789B3}"/>
          </ac:spMkLst>
        </pc:spChg>
        <pc:picChg chg="add mod">
          <ac:chgData name="Fiona Booth" userId="d584574a-0bea-470d-9d58-58a4092378ad" providerId="ADAL" clId="{8387D1B2-DA98-491A-9D59-791B8F367C19}" dt="2021-09-27T20:06:09.493" v="31" actId="1076"/>
          <ac:picMkLst>
            <pc:docMk/>
            <pc:sldMk cId="4118814893" sldId="260"/>
            <ac:picMk id="3" creationId="{3970A423-D67E-4593-BC2C-3568E6E361E1}"/>
          </ac:picMkLst>
        </pc:picChg>
        <pc:picChg chg="add mod">
          <ac:chgData name="Fiona Booth" userId="d584574a-0bea-470d-9d58-58a4092378ad" providerId="ADAL" clId="{8387D1B2-DA98-491A-9D59-791B8F367C19}" dt="2021-09-27T20:06:44.287" v="37" actId="14100"/>
          <ac:picMkLst>
            <pc:docMk/>
            <pc:sldMk cId="4118814893" sldId="260"/>
            <ac:picMk id="4" creationId="{A0A30A16-0A5D-417A-88D3-ED1F84188DD7}"/>
          </ac:picMkLst>
        </pc:picChg>
      </pc:sldChg>
      <pc:sldChg chg="addSp delSp modSp add">
        <pc:chgData name="Fiona Booth" userId="d584574a-0bea-470d-9d58-58a4092378ad" providerId="ADAL" clId="{8387D1B2-DA98-491A-9D59-791B8F367C19}" dt="2021-09-27T20:09:45.203" v="51" actId="1076"/>
        <pc:sldMkLst>
          <pc:docMk/>
          <pc:sldMk cId="713123711" sldId="261"/>
        </pc:sldMkLst>
        <pc:spChg chg="add mod">
          <ac:chgData name="Fiona Booth" userId="d584574a-0bea-470d-9d58-58a4092378ad" providerId="ADAL" clId="{8387D1B2-DA98-491A-9D59-791B8F367C19}" dt="2021-09-27T20:06:51.826" v="38" actId="122"/>
          <ac:spMkLst>
            <pc:docMk/>
            <pc:sldMk cId="713123711" sldId="261"/>
            <ac:spMk id="2" creationId="{1B5CD00C-57BE-4B6A-AF5A-5F3215B9488B}"/>
          </ac:spMkLst>
        </pc:spChg>
        <pc:picChg chg="add mod">
          <ac:chgData name="Fiona Booth" userId="d584574a-0bea-470d-9d58-58a4092378ad" providerId="ADAL" clId="{8387D1B2-DA98-491A-9D59-791B8F367C19}" dt="2021-09-27T20:08:44.651" v="44" actId="1076"/>
          <ac:picMkLst>
            <pc:docMk/>
            <pc:sldMk cId="713123711" sldId="261"/>
            <ac:picMk id="3" creationId="{F55A8668-0526-4F35-AA60-36F75C299F9B}"/>
          </ac:picMkLst>
        </pc:picChg>
        <pc:picChg chg="add mod">
          <ac:chgData name="Fiona Booth" userId="d584574a-0bea-470d-9d58-58a4092378ad" providerId="ADAL" clId="{8387D1B2-DA98-491A-9D59-791B8F367C19}" dt="2021-09-27T20:08:38.515" v="43" actId="1076"/>
          <ac:picMkLst>
            <pc:docMk/>
            <pc:sldMk cId="713123711" sldId="261"/>
            <ac:picMk id="4" creationId="{BADA0423-0F7E-4A7B-9202-61A0093428A6}"/>
          </ac:picMkLst>
        </pc:picChg>
        <pc:picChg chg="add del mod">
          <ac:chgData name="Fiona Booth" userId="d584574a-0bea-470d-9d58-58a4092378ad" providerId="ADAL" clId="{8387D1B2-DA98-491A-9D59-791B8F367C19}" dt="2021-09-27T20:09:08.730" v="47" actId="478"/>
          <ac:picMkLst>
            <pc:docMk/>
            <pc:sldMk cId="713123711" sldId="261"/>
            <ac:picMk id="5" creationId="{3E15BD77-61D1-4BA1-A785-1D2A5D749D1D}"/>
          </ac:picMkLst>
        </pc:picChg>
        <pc:picChg chg="add mod">
          <ac:chgData name="Fiona Booth" userId="d584574a-0bea-470d-9d58-58a4092378ad" providerId="ADAL" clId="{8387D1B2-DA98-491A-9D59-791B8F367C19}" dt="2021-09-27T20:09:45.203" v="51" actId="1076"/>
          <ac:picMkLst>
            <pc:docMk/>
            <pc:sldMk cId="713123711" sldId="261"/>
            <ac:picMk id="6" creationId="{EDB04957-2C74-43CB-90B5-EC8A1838E26E}"/>
          </ac:picMkLst>
        </pc:picChg>
      </pc:sldChg>
      <pc:sldChg chg="addSp modSp add">
        <pc:chgData name="Fiona Booth" userId="d584574a-0bea-470d-9d58-58a4092378ad" providerId="ADAL" clId="{8387D1B2-DA98-491A-9D59-791B8F367C19}" dt="2021-09-27T20:20:51.778" v="373" actId="14100"/>
        <pc:sldMkLst>
          <pc:docMk/>
          <pc:sldMk cId="3122480572" sldId="262"/>
        </pc:sldMkLst>
        <pc:spChg chg="add mod">
          <ac:chgData name="Fiona Booth" userId="d584574a-0bea-470d-9d58-58a4092378ad" providerId="ADAL" clId="{8387D1B2-DA98-491A-9D59-791B8F367C19}" dt="2021-09-27T20:14:07.353" v="89"/>
          <ac:spMkLst>
            <pc:docMk/>
            <pc:sldMk cId="3122480572" sldId="262"/>
            <ac:spMk id="2" creationId="{961DD267-70E4-44A2-8879-44A754B6BFDD}"/>
          </ac:spMkLst>
        </pc:spChg>
        <pc:picChg chg="add mod">
          <ac:chgData name="Fiona Booth" userId="d584574a-0bea-470d-9d58-58a4092378ad" providerId="ADAL" clId="{8387D1B2-DA98-491A-9D59-791B8F367C19}" dt="2021-09-27T20:20:51.778" v="373" actId="14100"/>
          <ac:picMkLst>
            <pc:docMk/>
            <pc:sldMk cId="3122480572" sldId="262"/>
            <ac:picMk id="3" creationId="{924BEA1F-55D2-446F-A3A7-AAC4DFE350E2}"/>
          </ac:picMkLst>
        </pc:picChg>
      </pc:sldChg>
      <pc:sldChg chg="addSp delSp modSp add">
        <pc:chgData name="Fiona Booth" userId="d584574a-0bea-470d-9d58-58a4092378ad" providerId="ADAL" clId="{8387D1B2-DA98-491A-9D59-791B8F367C19}" dt="2021-09-27T20:28:51.905" v="421" actId="14100"/>
        <pc:sldMkLst>
          <pc:docMk/>
          <pc:sldMk cId="973421929" sldId="263"/>
        </pc:sldMkLst>
        <pc:spChg chg="add mod">
          <ac:chgData name="Fiona Booth" userId="d584574a-0bea-470d-9d58-58a4092378ad" providerId="ADAL" clId="{8387D1B2-DA98-491A-9D59-791B8F367C19}" dt="2021-09-27T20:16:05.870" v="123"/>
          <ac:spMkLst>
            <pc:docMk/>
            <pc:sldMk cId="973421929" sldId="263"/>
            <ac:spMk id="2" creationId="{C123A1B7-D806-43FC-8349-07F244156603}"/>
          </ac:spMkLst>
        </pc:spChg>
        <pc:picChg chg="add mod">
          <ac:chgData name="Fiona Booth" userId="d584574a-0bea-470d-9d58-58a4092378ad" providerId="ADAL" clId="{8387D1B2-DA98-491A-9D59-791B8F367C19}" dt="2021-09-27T20:27:29.582" v="408" actId="14100"/>
          <ac:picMkLst>
            <pc:docMk/>
            <pc:sldMk cId="973421929" sldId="263"/>
            <ac:picMk id="3" creationId="{59F5799C-A1E6-41A4-99F4-ACAF9DF4DAB1}"/>
          </ac:picMkLst>
        </pc:picChg>
        <pc:picChg chg="add mod">
          <ac:chgData name="Fiona Booth" userId="d584574a-0bea-470d-9d58-58a4092378ad" providerId="ADAL" clId="{8387D1B2-DA98-491A-9D59-791B8F367C19}" dt="2021-09-27T20:27:32.205" v="409" actId="1076"/>
          <ac:picMkLst>
            <pc:docMk/>
            <pc:sldMk cId="973421929" sldId="263"/>
            <ac:picMk id="4" creationId="{FC3427CE-6DFE-4DAC-A103-DBC38A9D91C6}"/>
          </ac:picMkLst>
        </pc:picChg>
        <pc:picChg chg="add del mod">
          <ac:chgData name="Fiona Booth" userId="d584574a-0bea-470d-9d58-58a4092378ad" providerId="ADAL" clId="{8387D1B2-DA98-491A-9D59-791B8F367C19}" dt="2021-09-27T20:28:26.028" v="412" actId="478"/>
          <ac:picMkLst>
            <pc:docMk/>
            <pc:sldMk cId="973421929" sldId="263"/>
            <ac:picMk id="5" creationId="{2DCD46C8-972F-4CC2-998D-2F9A9CF38FA1}"/>
          </ac:picMkLst>
        </pc:picChg>
        <pc:picChg chg="add mod">
          <ac:chgData name="Fiona Booth" userId="d584574a-0bea-470d-9d58-58a4092378ad" providerId="ADAL" clId="{8387D1B2-DA98-491A-9D59-791B8F367C19}" dt="2021-09-27T20:28:51.905" v="421" actId="14100"/>
          <ac:picMkLst>
            <pc:docMk/>
            <pc:sldMk cId="973421929" sldId="263"/>
            <ac:picMk id="6" creationId="{47C2041E-93FF-4286-AD96-86AF5FFC475D}"/>
          </ac:picMkLst>
        </pc:picChg>
      </pc:sldChg>
      <pc:sldChg chg="addSp modSp add">
        <pc:chgData name="Fiona Booth" userId="d584574a-0bea-470d-9d58-58a4092378ad" providerId="ADAL" clId="{8387D1B2-DA98-491A-9D59-791B8F367C19}" dt="2021-09-27T20:18:05.606" v="201" actId="255"/>
        <pc:sldMkLst>
          <pc:docMk/>
          <pc:sldMk cId="4106512451" sldId="264"/>
        </pc:sldMkLst>
        <pc:spChg chg="add mod">
          <ac:chgData name="Fiona Booth" userId="d584574a-0bea-470d-9d58-58a4092378ad" providerId="ADAL" clId="{8387D1B2-DA98-491A-9D59-791B8F367C19}" dt="2021-09-27T20:18:05.606" v="201" actId="255"/>
          <ac:spMkLst>
            <pc:docMk/>
            <pc:sldMk cId="4106512451" sldId="264"/>
            <ac:spMk id="2" creationId="{2C893B6B-483A-428B-89C5-BFCA07B19D0E}"/>
          </ac:spMkLst>
        </pc:spChg>
      </pc:sldChg>
      <pc:sldChg chg="addSp modSp add">
        <pc:chgData name="Fiona Booth" userId="d584574a-0bea-470d-9d58-58a4092378ad" providerId="ADAL" clId="{8387D1B2-DA98-491A-9D59-791B8F367C19}" dt="2021-09-27T20:20:00.303" v="370" actId="255"/>
        <pc:sldMkLst>
          <pc:docMk/>
          <pc:sldMk cId="583522944" sldId="265"/>
        </pc:sldMkLst>
        <pc:spChg chg="add mod">
          <ac:chgData name="Fiona Booth" userId="d584574a-0bea-470d-9d58-58a4092378ad" providerId="ADAL" clId="{8387D1B2-DA98-491A-9D59-791B8F367C19}" dt="2021-09-27T20:20:00.303" v="370" actId="255"/>
          <ac:spMkLst>
            <pc:docMk/>
            <pc:sldMk cId="583522944" sldId="265"/>
            <ac:spMk id="2" creationId="{216FFB52-867E-4715-B103-03158BB197A6}"/>
          </ac:spMkLst>
        </pc:spChg>
      </pc:sldChg>
      <pc:sldChg chg="add del">
        <pc:chgData name="Fiona Booth" userId="d584574a-0bea-470d-9d58-58a4092378ad" providerId="ADAL" clId="{8387D1B2-DA98-491A-9D59-791B8F367C19}" dt="2021-09-27T20:12:29.595" v="73" actId="2696"/>
        <pc:sldMkLst>
          <pc:docMk/>
          <pc:sldMk cId="2742685937" sldId="266"/>
        </pc:sldMkLst>
      </pc:sldChg>
      <pc:sldChg chg="addSp modSp add">
        <pc:chgData name="Fiona Booth" userId="d584574a-0bea-470d-9d58-58a4092378ad" providerId="ADAL" clId="{8387D1B2-DA98-491A-9D59-791B8F367C19}" dt="2021-09-27T20:25:19.206" v="399" actId="14100"/>
        <pc:sldMkLst>
          <pc:docMk/>
          <pc:sldMk cId="1795320941" sldId="267"/>
        </pc:sldMkLst>
        <pc:spChg chg="add mod">
          <ac:chgData name="Fiona Booth" userId="d584574a-0bea-470d-9d58-58a4092378ad" providerId="ADAL" clId="{8387D1B2-DA98-491A-9D59-791B8F367C19}" dt="2021-09-27T20:14:59.911" v="109" actId="20577"/>
          <ac:spMkLst>
            <pc:docMk/>
            <pc:sldMk cId="1795320941" sldId="267"/>
            <ac:spMk id="2" creationId="{7976D733-BEF2-446B-8D94-A954A130F004}"/>
          </ac:spMkLst>
        </pc:spChg>
        <pc:picChg chg="add mod">
          <ac:chgData name="Fiona Booth" userId="d584574a-0bea-470d-9d58-58a4092378ad" providerId="ADAL" clId="{8387D1B2-DA98-491A-9D59-791B8F367C19}" dt="2021-09-27T20:24:32.784" v="392" actId="1076"/>
          <ac:picMkLst>
            <pc:docMk/>
            <pc:sldMk cId="1795320941" sldId="267"/>
            <ac:picMk id="3" creationId="{2EB85F1B-0C65-4840-B73B-DCB35DB2350A}"/>
          </ac:picMkLst>
        </pc:picChg>
        <pc:picChg chg="add mod">
          <ac:chgData name="Fiona Booth" userId="d584574a-0bea-470d-9d58-58a4092378ad" providerId="ADAL" clId="{8387D1B2-DA98-491A-9D59-791B8F367C19}" dt="2021-09-27T20:24:48.941" v="394" actId="1076"/>
          <ac:picMkLst>
            <pc:docMk/>
            <pc:sldMk cId="1795320941" sldId="267"/>
            <ac:picMk id="4" creationId="{923F1DDF-B1FC-4D9A-9767-6CD2BDB95AAE}"/>
          </ac:picMkLst>
        </pc:picChg>
        <pc:picChg chg="add mod">
          <ac:chgData name="Fiona Booth" userId="d584574a-0bea-470d-9d58-58a4092378ad" providerId="ADAL" clId="{8387D1B2-DA98-491A-9D59-791B8F367C19}" dt="2021-09-27T20:25:19.206" v="399" actId="14100"/>
          <ac:picMkLst>
            <pc:docMk/>
            <pc:sldMk cId="1795320941" sldId="267"/>
            <ac:picMk id="5" creationId="{A4D4698A-7079-417D-B33D-5B2F4612A391}"/>
          </ac:picMkLst>
        </pc:picChg>
      </pc:sldChg>
      <pc:sldChg chg="add del">
        <pc:chgData name="Fiona Booth" userId="d584574a-0bea-470d-9d58-58a4092378ad" providerId="ADAL" clId="{8387D1B2-DA98-491A-9D59-791B8F367C19}" dt="2021-09-27T20:13:19.624" v="78" actId="2696"/>
        <pc:sldMkLst>
          <pc:docMk/>
          <pc:sldMk cId="3567927419" sldId="268"/>
        </pc:sldMkLst>
      </pc:sldChg>
      <pc:sldChg chg="addSp modSp add">
        <pc:chgData name="Fiona Booth" userId="d584574a-0bea-470d-9d58-58a4092378ad" providerId="ADAL" clId="{8387D1B2-DA98-491A-9D59-791B8F367C19}" dt="2021-09-27T20:32:38.699" v="451" actId="1076"/>
        <pc:sldMkLst>
          <pc:docMk/>
          <pc:sldMk cId="2514904904" sldId="269"/>
        </pc:sldMkLst>
        <pc:spChg chg="add mod">
          <ac:chgData name="Fiona Booth" userId="d584574a-0bea-470d-9d58-58a4092378ad" providerId="ADAL" clId="{8387D1B2-DA98-491A-9D59-791B8F367C19}" dt="2021-09-27T20:17:17.872" v="183" actId="20577"/>
          <ac:spMkLst>
            <pc:docMk/>
            <pc:sldMk cId="2514904904" sldId="269"/>
            <ac:spMk id="2" creationId="{BF14653E-650C-4BE5-9665-B40A46CE4DA0}"/>
          </ac:spMkLst>
        </pc:spChg>
        <pc:picChg chg="add mod">
          <ac:chgData name="Fiona Booth" userId="d584574a-0bea-470d-9d58-58a4092378ad" providerId="ADAL" clId="{8387D1B2-DA98-491A-9D59-791B8F367C19}" dt="2021-09-27T20:32:36.507" v="450" actId="1076"/>
          <ac:picMkLst>
            <pc:docMk/>
            <pc:sldMk cId="2514904904" sldId="269"/>
            <ac:picMk id="3" creationId="{FA6EB9DF-F0C7-4F4A-A903-6B5F18F124FE}"/>
          </ac:picMkLst>
        </pc:picChg>
        <pc:picChg chg="add mod">
          <ac:chgData name="Fiona Booth" userId="d584574a-0bea-470d-9d58-58a4092378ad" providerId="ADAL" clId="{8387D1B2-DA98-491A-9D59-791B8F367C19}" dt="2021-09-27T20:32:38.699" v="451" actId="1076"/>
          <ac:picMkLst>
            <pc:docMk/>
            <pc:sldMk cId="2514904904" sldId="269"/>
            <ac:picMk id="4" creationId="{80E151A3-9E66-4B54-ACF2-03CA91548669}"/>
          </ac:picMkLst>
        </pc:picChg>
        <pc:picChg chg="add mod">
          <ac:chgData name="Fiona Booth" userId="d584574a-0bea-470d-9d58-58a4092378ad" providerId="ADAL" clId="{8387D1B2-DA98-491A-9D59-791B8F367C19}" dt="2021-09-27T20:32:23.062" v="447" actId="14100"/>
          <ac:picMkLst>
            <pc:docMk/>
            <pc:sldMk cId="2514904904" sldId="269"/>
            <ac:picMk id="5" creationId="{7EA20A85-D53F-4DAA-9702-1A214D895CC4}"/>
          </ac:picMkLst>
        </pc:picChg>
      </pc:sldChg>
      <pc:sldChg chg="addSp modSp add">
        <pc:chgData name="Fiona Booth" userId="d584574a-0bea-470d-9d58-58a4092378ad" providerId="ADAL" clId="{8387D1B2-DA98-491A-9D59-791B8F367C19}" dt="2021-09-27T20:22:33.983" v="390" actId="1076"/>
        <pc:sldMkLst>
          <pc:docMk/>
          <pc:sldMk cId="542907977" sldId="270"/>
        </pc:sldMkLst>
        <pc:spChg chg="add mod">
          <ac:chgData name="Fiona Booth" userId="d584574a-0bea-470d-9d58-58a4092378ad" providerId="ADAL" clId="{8387D1B2-DA98-491A-9D59-791B8F367C19}" dt="2021-09-27T20:21:19.893" v="379" actId="207"/>
          <ac:spMkLst>
            <pc:docMk/>
            <pc:sldMk cId="542907977" sldId="270"/>
            <ac:spMk id="2" creationId="{7571DA27-E959-4E8E-B5E3-CE4ABCD67C48}"/>
          </ac:spMkLst>
        </pc:spChg>
        <pc:picChg chg="add mod">
          <ac:chgData name="Fiona Booth" userId="d584574a-0bea-470d-9d58-58a4092378ad" providerId="ADAL" clId="{8387D1B2-DA98-491A-9D59-791B8F367C19}" dt="2021-09-27T20:22:33.983" v="390" actId="1076"/>
          <ac:picMkLst>
            <pc:docMk/>
            <pc:sldMk cId="542907977" sldId="270"/>
            <ac:picMk id="3" creationId="{AE0687B3-00F0-478C-9FE8-15406DA8C0C1}"/>
          </ac:picMkLst>
        </pc:picChg>
        <pc:picChg chg="add mod">
          <ac:chgData name="Fiona Booth" userId="d584574a-0bea-470d-9d58-58a4092378ad" providerId="ADAL" clId="{8387D1B2-DA98-491A-9D59-791B8F367C19}" dt="2021-09-27T20:22:25.635" v="387" actId="14100"/>
          <ac:picMkLst>
            <pc:docMk/>
            <pc:sldMk cId="542907977" sldId="270"/>
            <ac:picMk id="4" creationId="{74A25355-4AD3-40C3-9102-1FBCCA8C17D9}"/>
          </ac:picMkLst>
        </pc:picChg>
      </pc:sldChg>
      <pc:sldChg chg="addSp modSp add">
        <pc:chgData name="Fiona Booth" userId="d584574a-0bea-470d-9d58-58a4092378ad" providerId="ADAL" clId="{8387D1B2-DA98-491A-9D59-791B8F367C19}" dt="2021-09-27T20:30:12.953" v="432" actId="1076"/>
        <pc:sldMkLst>
          <pc:docMk/>
          <pc:sldMk cId="4059585142" sldId="271"/>
        </pc:sldMkLst>
        <pc:spChg chg="add mod">
          <ac:chgData name="Fiona Booth" userId="d584574a-0bea-470d-9d58-58a4092378ad" providerId="ADAL" clId="{8387D1B2-DA98-491A-9D59-791B8F367C19}" dt="2021-09-27T20:29:00.133" v="423" actId="20577"/>
          <ac:spMkLst>
            <pc:docMk/>
            <pc:sldMk cId="4059585142" sldId="271"/>
            <ac:spMk id="2" creationId="{F7CEB0E5-B9D3-45E5-8131-31EBF3D83A76}"/>
          </ac:spMkLst>
        </pc:spChg>
        <pc:picChg chg="add mod">
          <ac:chgData name="Fiona Booth" userId="d584574a-0bea-470d-9d58-58a4092378ad" providerId="ADAL" clId="{8387D1B2-DA98-491A-9D59-791B8F367C19}" dt="2021-09-27T20:30:12.953" v="432" actId="1076"/>
          <ac:picMkLst>
            <pc:docMk/>
            <pc:sldMk cId="4059585142" sldId="271"/>
            <ac:picMk id="3" creationId="{1464CB51-B8B4-4FBB-B060-11CCA6CB661C}"/>
          </ac:picMkLst>
        </pc:picChg>
        <pc:picChg chg="add mod">
          <ac:chgData name="Fiona Booth" userId="d584574a-0bea-470d-9d58-58a4092378ad" providerId="ADAL" clId="{8387D1B2-DA98-491A-9D59-791B8F367C19}" dt="2021-09-27T20:30:06.945" v="431" actId="14100"/>
          <ac:picMkLst>
            <pc:docMk/>
            <pc:sldMk cId="4059585142" sldId="271"/>
            <ac:picMk id="4" creationId="{EF3E447E-FF70-4493-A8F9-ECE95D2ED63F}"/>
          </ac:picMkLst>
        </pc:picChg>
      </pc:sldChg>
      <pc:sldChg chg="addSp modSp add">
        <pc:chgData name="Fiona Booth" userId="d584574a-0bea-470d-9d58-58a4092378ad" providerId="ADAL" clId="{8387D1B2-DA98-491A-9D59-791B8F367C19}" dt="2021-09-27T20:35:25.442" v="516" actId="207"/>
        <pc:sldMkLst>
          <pc:docMk/>
          <pc:sldMk cId="2880815921" sldId="272"/>
        </pc:sldMkLst>
        <pc:spChg chg="add mod">
          <ac:chgData name="Fiona Booth" userId="d584574a-0bea-470d-9d58-58a4092378ad" providerId="ADAL" clId="{8387D1B2-DA98-491A-9D59-791B8F367C19}" dt="2021-09-27T20:34:20.150" v="465" actId="115"/>
          <ac:spMkLst>
            <pc:docMk/>
            <pc:sldMk cId="2880815921" sldId="272"/>
            <ac:spMk id="3" creationId="{8B29467B-337A-4AA6-8D30-7E3639034330}"/>
          </ac:spMkLst>
        </pc:spChg>
        <pc:spChg chg="add mod">
          <ac:chgData name="Fiona Booth" userId="d584574a-0bea-470d-9d58-58a4092378ad" providerId="ADAL" clId="{8387D1B2-DA98-491A-9D59-791B8F367C19}" dt="2021-09-27T20:35:25.442" v="516" actId="207"/>
          <ac:spMkLst>
            <pc:docMk/>
            <pc:sldMk cId="2880815921" sldId="272"/>
            <ac:spMk id="4" creationId="{E146EB3F-6422-465F-87C6-C3E1B1AAF4F7}"/>
          </ac:spMkLst>
        </pc:spChg>
        <pc:picChg chg="add mod">
          <ac:chgData name="Fiona Booth" userId="d584574a-0bea-470d-9d58-58a4092378ad" providerId="ADAL" clId="{8387D1B2-DA98-491A-9D59-791B8F367C19}" dt="2021-09-27T20:33:36.617" v="455" actId="14100"/>
          <ac:picMkLst>
            <pc:docMk/>
            <pc:sldMk cId="2880815921" sldId="272"/>
            <ac:picMk id="2" creationId="{C039B120-1DDE-4E7B-BA6F-335880ED4157}"/>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9/27/2021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9/27/2021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CFA98-BD9D-4105-8481-7168EC347463}"/>
              </a:ext>
            </a:extLst>
          </p:cNvPr>
          <p:cNvSpPr>
            <a:spLocks noGrp="1"/>
          </p:cNvSpPr>
          <p:nvPr>
            <p:ph type="ctrTitle"/>
          </p:nvPr>
        </p:nvSpPr>
        <p:spPr/>
        <p:txBody>
          <a:bodyPr/>
          <a:lstStyle/>
          <a:p>
            <a:r>
              <a:rPr lang="en-GB" dirty="0"/>
              <a:t>Should Disposable facemasks be banned?</a:t>
            </a:r>
          </a:p>
        </p:txBody>
      </p:sp>
      <p:sp>
        <p:nvSpPr>
          <p:cNvPr id="3" name="Subtitle 2">
            <a:extLst>
              <a:ext uri="{FF2B5EF4-FFF2-40B4-BE49-F238E27FC236}">
                <a16:creationId xmlns:a16="http://schemas.microsoft.com/office/drawing/2014/main" id="{955B7F49-670F-437B-896F-9380E27DA0A9}"/>
              </a:ext>
            </a:extLst>
          </p:cNvPr>
          <p:cNvSpPr>
            <a:spLocks noGrp="1"/>
          </p:cNvSpPr>
          <p:nvPr>
            <p:ph type="subTitle" idx="1"/>
          </p:nvPr>
        </p:nvSpPr>
        <p:spPr/>
        <p:txBody>
          <a:bodyPr/>
          <a:lstStyle/>
          <a:p>
            <a:r>
              <a:rPr lang="en-GB" dirty="0"/>
              <a:t>Luke 10:30-37</a:t>
            </a:r>
          </a:p>
          <a:p>
            <a:r>
              <a:rPr lang="en-GB" dirty="0"/>
              <a:t>The good Samaritan – “Go and do likewise.”</a:t>
            </a:r>
          </a:p>
        </p:txBody>
      </p:sp>
    </p:spTree>
    <p:extLst>
      <p:ext uri="{BB962C8B-B14F-4D97-AF65-F5344CB8AC3E}">
        <p14:creationId xmlns:p14="http://schemas.microsoft.com/office/powerpoint/2010/main" val="1302531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F22E98-9079-4AF0-9E40-599B1FC8439F}"/>
              </a:ext>
            </a:extLst>
          </p:cNvPr>
          <p:cNvPicPr>
            <a:picLocks noChangeAspect="1"/>
          </p:cNvPicPr>
          <p:nvPr/>
        </p:nvPicPr>
        <p:blipFill>
          <a:blip r:embed="rId2"/>
          <a:stretch>
            <a:fillRect/>
          </a:stretch>
        </p:blipFill>
        <p:spPr>
          <a:xfrm>
            <a:off x="927410" y="0"/>
            <a:ext cx="10337180" cy="6858000"/>
          </a:xfrm>
          <a:prstGeom prst="rect">
            <a:avLst/>
          </a:prstGeom>
        </p:spPr>
      </p:pic>
    </p:spTree>
    <p:extLst>
      <p:ext uri="{BB962C8B-B14F-4D97-AF65-F5344CB8AC3E}">
        <p14:creationId xmlns:p14="http://schemas.microsoft.com/office/powerpoint/2010/main" val="3135921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2981A3-1A7B-4FEF-B10B-5E5FE948A7C2}"/>
              </a:ext>
            </a:extLst>
          </p:cNvPr>
          <p:cNvPicPr>
            <a:picLocks noChangeAspect="1"/>
          </p:cNvPicPr>
          <p:nvPr/>
        </p:nvPicPr>
        <p:blipFill>
          <a:blip r:embed="rId2"/>
          <a:stretch>
            <a:fillRect/>
          </a:stretch>
        </p:blipFill>
        <p:spPr>
          <a:xfrm>
            <a:off x="2014537" y="619125"/>
            <a:ext cx="8162925" cy="5619750"/>
          </a:xfrm>
          <a:prstGeom prst="rect">
            <a:avLst/>
          </a:prstGeom>
        </p:spPr>
      </p:pic>
    </p:spTree>
    <p:extLst>
      <p:ext uri="{BB962C8B-B14F-4D97-AF65-F5344CB8AC3E}">
        <p14:creationId xmlns:p14="http://schemas.microsoft.com/office/powerpoint/2010/main" val="3511774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EDE584-BD2F-4C69-91E8-041FF670EBB2}"/>
              </a:ext>
            </a:extLst>
          </p:cNvPr>
          <p:cNvPicPr>
            <a:picLocks noChangeAspect="1"/>
          </p:cNvPicPr>
          <p:nvPr/>
        </p:nvPicPr>
        <p:blipFill>
          <a:blip r:embed="rId2"/>
          <a:stretch>
            <a:fillRect/>
          </a:stretch>
        </p:blipFill>
        <p:spPr>
          <a:xfrm>
            <a:off x="2162175" y="814387"/>
            <a:ext cx="7867650" cy="5229225"/>
          </a:xfrm>
          <a:prstGeom prst="rect">
            <a:avLst/>
          </a:prstGeom>
        </p:spPr>
      </p:pic>
    </p:spTree>
    <p:extLst>
      <p:ext uri="{BB962C8B-B14F-4D97-AF65-F5344CB8AC3E}">
        <p14:creationId xmlns:p14="http://schemas.microsoft.com/office/powerpoint/2010/main" val="472152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C06DC2-6918-4598-9910-19B8C5F789B3}"/>
              </a:ext>
            </a:extLst>
          </p:cNvPr>
          <p:cNvSpPr/>
          <p:nvPr/>
        </p:nvSpPr>
        <p:spPr>
          <a:xfrm>
            <a:off x="914400" y="807879"/>
            <a:ext cx="10661716" cy="1569660"/>
          </a:xfrm>
          <a:prstGeom prst="rect">
            <a:avLst/>
          </a:prstGeom>
        </p:spPr>
        <p:txBody>
          <a:bodyPr wrap="square">
            <a:spAutoFit/>
          </a:bodyPr>
          <a:lstStyle/>
          <a:p>
            <a:r>
              <a:rPr lang="en-GB" sz="4800" dirty="0"/>
              <a:t>I wonder what the staff will do when they have finished with their mask? </a:t>
            </a:r>
          </a:p>
        </p:txBody>
      </p:sp>
      <p:pic>
        <p:nvPicPr>
          <p:cNvPr id="3" name="Picture 2">
            <a:extLst>
              <a:ext uri="{FF2B5EF4-FFF2-40B4-BE49-F238E27FC236}">
                <a16:creationId xmlns:a16="http://schemas.microsoft.com/office/drawing/2014/main" id="{3970A423-D67E-4593-BC2C-3568E6E361E1}"/>
              </a:ext>
            </a:extLst>
          </p:cNvPr>
          <p:cNvPicPr>
            <a:picLocks noChangeAspect="1"/>
          </p:cNvPicPr>
          <p:nvPr/>
        </p:nvPicPr>
        <p:blipFill>
          <a:blip r:embed="rId2"/>
          <a:stretch>
            <a:fillRect/>
          </a:stretch>
        </p:blipFill>
        <p:spPr>
          <a:xfrm>
            <a:off x="1366887" y="2673090"/>
            <a:ext cx="4484971" cy="3377031"/>
          </a:xfrm>
          <a:prstGeom prst="rect">
            <a:avLst/>
          </a:prstGeom>
        </p:spPr>
      </p:pic>
      <p:pic>
        <p:nvPicPr>
          <p:cNvPr id="4" name="Picture 3">
            <a:extLst>
              <a:ext uri="{FF2B5EF4-FFF2-40B4-BE49-F238E27FC236}">
                <a16:creationId xmlns:a16="http://schemas.microsoft.com/office/drawing/2014/main" id="{A0A30A16-0A5D-417A-88D3-ED1F84188DD7}"/>
              </a:ext>
            </a:extLst>
          </p:cNvPr>
          <p:cNvPicPr>
            <a:picLocks noChangeAspect="1"/>
          </p:cNvPicPr>
          <p:nvPr/>
        </p:nvPicPr>
        <p:blipFill>
          <a:blip r:embed="rId3"/>
          <a:stretch>
            <a:fillRect/>
          </a:stretch>
        </p:blipFill>
        <p:spPr>
          <a:xfrm>
            <a:off x="6245258" y="2673090"/>
            <a:ext cx="4484970" cy="3355443"/>
          </a:xfrm>
          <a:prstGeom prst="rect">
            <a:avLst/>
          </a:prstGeom>
        </p:spPr>
      </p:pic>
    </p:spTree>
    <p:extLst>
      <p:ext uri="{BB962C8B-B14F-4D97-AF65-F5344CB8AC3E}">
        <p14:creationId xmlns:p14="http://schemas.microsoft.com/office/powerpoint/2010/main" val="4118814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5CD00C-57BE-4B6A-AF5A-5F3215B9488B}"/>
              </a:ext>
            </a:extLst>
          </p:cNvPr>
          <p:cNvSpPr/>
          <p:nvPr/>
        </p:nvSpPr>
        <p:spPr>
          <a:xfrm>
            <a:off x="1197203" y="478659"/>
            <a:ext cx="10633436" cy="1446550"/>
          </a:xfrm>
          <a:prstGeom prst="rect">
            <a:avLst/>
          </a:prstGeom>
        </p:spPr>
        <p:txBody>
          <a:bodyPr wrap="square">
            <a:spAutoFit/>
          </a:bodyPr>
          <a:lstStyle/>
          <a:p>
            <a:pPr algn="ctr"/>
            <a:r>
              <a:rPr lang="en-GB" sz="4400" dirty="0"/>
              <a:t>Are you going to take personal responsibility for that choice? </a:t>
            </a:r>
          </a:p>
        </p:txBody>
      </p:sp>
      <p:pic>
        <p:nvPicPr>
          <p:cNvPr id="3" name="Picture 2">
            <a:extLst>
              <a:ext uri="{FF2B5EF4-FFF2-40B4-BE49-F238E27FC236}">
                <a16:creationId xmlns:a16="http://schemas.microsoft.com/office/drawing/2014/main" id="{F55A8668-0526-4F35-AA60-36F75C299F9B}"/>
              </a:ext>
            </a:extLst>
          </p:cNvPr>
          <p:cNvPicPr>
            <a:picLocks noChangeAspect="1"/>
          </p:cNvPicPr>
          <p:nvPr/>
        </p:nvPicPr>
        <p:blipFill>
          <a:blip r:embed="rId2"/>
          <a:stretch>
            <a:fillRect/>
          </a:stretch>
        </p:blipFill>
        <p:spPr>
          <a:xfrm>
            <a:off x="844534" y="2033587"/>
            <a:ext cx="4762500" cy="2790825"/>
          </a:xfrm>
          <a:prstGeom prst="rect">
            <a:avLst/>
          </a:prstGeom>
        </p:spPr>
      </p:pic>
      <p:pic>
        <p:nvPicPr>
          <p:cNvPr id="4" name="Picture 3">
            <a:extLst>
              <a:ext uri="{FF2B5EF4-FFF2-40B4-BE49-F238E27FC236}">
                <a16:creationId xmlns:a16="http://schemas.microsoft.com/office/drawing/2014/main" id="{BADA0423-0F7E-4A7B-9202-61A0093428A6}"/>
              </a:ext>
            </a:extLst>
          </p:cNvPr>
          <p:cNvPicPr>
            <a:picLocks noChangeAspect="1"/>
          </p:cNvPicPr>
          <p:nvPr/>
        </p:nvPicPr>
        <p:blipFill>
          <a:blip r:embed="rId3"/>
          <a:stretch>
            <a:fillRect/>
          </a:stretch>
        </p:blipFill>
        <p:spPr>
          <a:xfrm>
            <a:off x="6122954" y="2253005"/>
            <a:ext cx="5224512" cy="3134707"/>
          </a:xfrm>
          <a:prstGeom prst="rect">
            <a:avLst/>
          </a:prstGeom>
        </p:spPr>
      </p:pic>
      <p:pic>
        <p:nvPicPr>
          <p:cNvPr id="6" name="Picture 5">
            <a:extLst>
              <a:ext uri="{FF2B5EF4-FFF2-40B4-BE49-F238E27FC236}">
                <a16:creationId xmlns:a16="http://schemas.microsoft.com/office/drawing/2014/main" id="{EDB04957-2C74-43CB-90B5-EC8A1838E26E}"/>
              </a:ext>
            </a:extLst>
          </p:cNvPr>
          <p:cNvPicPr>
            <a:picLocks noChangeAspect="1"/>
          </p:cNvPicPr>
          <p:nvPr/>
        </p:nvPicPr>
        <p:blipFill>
          <a:blip r:embed="rId4"/>
          <a:stretch>
            <a:fillRect/>
          </a:stretch>
        </p:blipFill>
        <p:spPr>
          <a:xfrm>
            <a:off x="2296801" y="4353820"/>
            <a:ext cx="3679792" cy="2067784"/>
          </a:xfrm>
          <a:prstGeom prst="rect">
            <a:avLst/>
          </a:prstGeom>
        </p:spPr>
      </p:pic>
    </p:spTree>
    <p:extLst>
      <p:ext uri="{BB962C8B-B14F-4D97-AF65-F5344CB8AC3E}">
        <p14:creationId xmlns:p14="http://schemas.microsoft.com/office/powerpoint/2010/main" val="713123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1DD267-70E4-44A2-8879-44A754B6BFDD}"/>
              </a:ext>
            </a:extLst>
          </p:cNvPr>
          <p:cNvSpPr/>
          <p:nvPr/>
        </p:nvSpPr>
        <p:spPr>
          <a:xfrm>
            <a:off x="895546" y="1076968"/>
            <a:ext cx="10991654" cy="4431983"/>
          </a:xfrm>
          <a:prstGeom prst="rect">
            <a:avLst/>
          </a:prstGeom>
        </p:spPr>
        <p:txBody>
          <a:bodyPr wrap="square">
            <a:spAutoFit/>
          </a:bodyPr>
          <a:lstStyle/>
          <a:p>
            <a:r>
              <a:rPr lang="en-GB" sz="4400" dirty="0"/>
              <a:t>How did you feel as the adults were asked about the masks they had dropped? </a:t>
            </a:r>
          </a:p>
          <a:p>
            <a:endParaRPr lang="en-GB" sz="4400" dirty="0"/>
          </a:p>
          <a:p>
            <a:r>
              <a:rPr lang="en-GB" sz="4400" dirty="0"/>
              <a:t>Why did they not pick it up and what impact does that have? </a:t>
            </a:r>
          </a:p>
          <a:p>
            <a:endParaRPr lang="en-GB" sz="4400" dirty="0"/>
          </a:p>
          <a:p>
            <a:endParaRPr lang="en-GB" dirty="0"/>
          </a:p>
        </p:txBody>
      </p:sp>
      <p:pic>
        <p:nvPicPr>
          <p:cNvPr id="3" name="Picture 2">
            <a:extLst>
              <a:ext uri="{FF2B5EF4-FFF2-40B4-BE49-F238E27FC236}">
                <a16:creationId xmlns:a16="http://schemas.microsoft.com/office/drawing/2014/main" id="{924BEA1F-55D2-446F-A3A7-AAC4DFE350E2}"/>
              </a:ext>
            </a:extLst>
          </p:cNvPr>
          <p:cNvPicPr>
            <a:picLocks noChangeAspect="1"/>
          </p:cNvPicPr>
          <p:nvPr/>
        </p:nvPicPr>
        <p:blipFill>
          <a:blip r:embed="rId2"/>
          <a:stretch>
            <a:fillRect/>
          </a:stretch>
        </p:blipFill>
        <p:spPr>
          <a:xfrm>
            <a:off x="5176296" y="3995787"/>
            <a:ext cx="4712421" cy="2638956"/>
          </a:xfrm>
          <a:prstGeom prst="rect">
            <a:avLst/>
          </a:prstGeom>
        </p:spPr>
      </p:pic>
    </p:spTree>
    <p:extLst>
      <p:ext uri="{BB962C8B-B14F-4D97-AF65-F5344CB8AC3E}">
        <p14:creationId xmlns:p14="http://schemas.microsoft.com/office/powerpoint/2010/main" val="312248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71DA27-E959-4E8E-B5E3-CE4ABCD67C48}"/>
              </a:ext>
            </a:extLst>
          </p:cNvPr>
          <p:cNvSpPr/>
          <p:nvPr/>
        </p:nvSpPr>
        <p:spPr>
          <a:xfrm>
            <a:off x="1159497" y="485183"/>
            <a:ext cx="11821212" cy="2123658"/>
          </a:xfrm>
          <a:prstGeom prst="rect">
            <a:avLst/>
          </a:prstGeom>
        </p:spPr>
        <p:txBody>
          <a:bodyPr wrap="square">
            <a:spAutoFit/>
          </a:bodyPr>
          <a:lstStyle/>
          <a:p>
            <a:r>
              <a:rPr lang="en-GB" sz="4400" dirty="0"/>
              <a:t>What do you think </a:t>
            </a:r>
            <a:r>
              <a:rPr lang="en-GB" sz="4400" b="1" dirty="0">
                <a:solidFill>
                  <a:srgbClr val="0070C0"/>
                </a:solidFill>
              </a:rPr>
              <a:t>personal responsibility</a:t>
            </a:r>
            <a:r>
              <a:rPr lang="en-GB" sz="4400" dirty="0"/>
              <a:t> is? </a:t>
            </a:r>
          </a:p>
          <a:p>
            <a:endParaRPr lang="en-GB" sz="4400" dirty="0"/>
          </a:p>
          <a:p>
            <a:r>
              <a:rPr lang="en-GB" sz="4400" dirty="0"/>
              <a:t>Do you think they made the </a:t>
            </a:r>
            <a:r>
              <a:rPr lang="en-GB" sz="4400" b="1" dirty="0">
                <a:solidFill>
                  <a:srgbClr val="00B050"/>
                </a:solidFill>
              </a:rPr>
              <a:t>right choice</a:t>
            </a:r>
            <a:r>
              <a:rPr lang="en-GB" sz="4400" dirty="0"/>
              <a:t>?</a:t>
            </a:r>
          </a:p>
        </p:txBody>
      </p:sp>
      <p:pic>
        <p:nvPicPr>
          <p:cNvPr id="3" name="Picture 2">
            <a:extLst>
              <a:ext uri="{FF2B5EF4-FFF2-40B4-BE49-F238E27FC236}">
                <a16:creationId xmlns:a16="http://schemas.microsoft.com/office/drawing/2014/main" id="{AE0687B3-00F0-478C-9FE8-15406DA8C0C1}"/>
              </a:ext>
            </a:extLst>
          </p:cNvPr>
          <p:cNvPicPr>
            <a:picLocks noChangeAspect="1"/>
          </p:cNvPicPr>
          <p:nvPr/>
        </p:nvPicPr>
        <p:blipFill>
          <a:blip r:embed="rId2"/>
          <a:stretch>
            <a:fillRect/>
          </a:stretch>
        </p:blipFill>
        <p:spPr>
          <a:xfrm>
            <a:off x="1413628" y="3429000"/>
            <a:ext cx="3967022" cy="1862565"/>
          </a:xfrm>
          <a:prstGeom prst="rect">
            <a:avLst/>
          </a:prstGeom>
        </p:spPr>
      </p:pic>
      <p:pic>
        <p:nvPicPr>
          <p:cNvPr id="4" name="Picture 3">
            <a:extLst>
              <a:ext uri="{FF2B5EF4-FFF2-40B4-BE49-F238E27FC236}">
                <a16:creationId xmlns:a16="http://schemas.microsoft.com/office/drawing/2014/main" id="{74A25355-4AD3-40C3-9102-1FBCCA8C17D9}"/>
              </a:ext>
            </a:extLst>
          </p:cNvPr>
          <p:cNvPicPr>
            <a:picLocks noChangeAspect="1"/>
          </p:cNvPicPr>
          <p:nvPr/>
        </p:nvPicPr>
        <p:blipFill>
          <a:blip r:embed="rId3"/>
          <a:stretch>
            <a:fillRect/>
          </a:stretch>
        </p:blipFill>
        <p:spPr>
          <a:xfrm>
            <a:off x="5558737" y="2818403"/>
            <a:ext cx="4927404" cy="3167617"/>
          </a:xfrm>
          <a:prstGeom prst="rect">
            <a:avLst/>
          </a:prstGeom>
        </p:spPr>
      </p:pic>
    </p:spTree>
    <p:extLst>
      <p:ext uri="{BB962C8B-B14F-4D97-AF65-F5344CB8AC3E}">
        <p14:creationId xmlns:p14="http://schemas.microsoft.com/office/powerpoint/2010/main" val="542907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76D733-BEF2-446B-8D94-A954A130F004}"/>
              </a:ext>
            </a:extLst>
          </p:cNvPr>
          <p:cNvSpPr/>
          <p:nvPr/>
        </p:nvSpPr>
        <p:spPr>
          <a:xfrm>
            <a:off x="820131" y="340159"/>
            <a:ext cx="11019935" cy="4154984"/>
          </a:xfrm>
          <a:prstGeom prst="rect">
            <a:avLst/>
          </a:prstGeom>
        </p:spPr>
        <p:txBody>
          <a:bodyPr wrap="square">
            <a:spAutoFit/>
          </a:bodyPr>
          <a:lstStyle/>
          <a:p>
            <a:r>
              <a:rPr lang="en-GB" sz="4400" dirty="0"/>
              <a:t>Why was it shocking that the staff refused to take responsibility? Who could you have spoken to if you saw that?</a:t>
            </a:r>
          </a:p>
          <a:p>
            <a:endParaRPr lang="en-GB" sz="4400" dirty="0"/>
          </a:p>
          <a:p>
            <a:r>
              <a:rPr lang="en-GB" sz="4400" dirty="0"/>
              <a:t>Do you have somebody in school who you trust to talk to when you see things that aren’t right?</a:t>
            </a:r>
          </a:p>
        </p:txBody>
      </p:sp>
      <p:pic>
        <p:nvPicPr>
          <p:cNvPr id="3" name="Picture 2">
            <a:extLst>
              <a:ext uri="{FF2B5EF4-FFF2-40B4-BE49-F238E27FC236}">
                <a16:creationId xmlns:a16="http://schemas.microsoft.com/office/drawing/2014/main" id="{2EB85F1B-0C65-4840-B73B-DCB35DB2350A}"/>
              </a:ext>
            </a:extLst>
          </p:cNvPr>
          <p:cNvPicPr>
            <a:picLocks noChangeAspect="1"/>
          </p:cNvPicPr>
          <p:nvPr/>
        </p:nvPicPr>
        <p:blipFill>
          <a:blip r:embed="rId2"/>
          <a:stretch>
            <a:fillRect/>
          </a:stretch>
        </p:blipFill>
        <p:spPr>
          <a:xfrm>
            <a:off x="2050330" y="4495143"/>
            <a:ext cx="2133600" cy="2143125"/>
          </a:xfrm>
          <a:prstGeom prst="rect">
            <a:avLst/>
          </a:prstGeom>
        </p:spPr>
      </p:pic>
      <p:pic>
        <p:nvPicPr>
          <p:cNvPr id="4" name="Picture 3">
            <a:extLst>
              <a:ext uri="{FF2B5EF4-FFF2-40B4-BE49-F238E27FC236}">
                <a16:creationId xmlns:a16="http://schemas.microsoft.com/office/drawing/2014/main" id="{923F1DDF-B1FC-4D9A-9767-6CD2BDB95AAE}"/>
              </a:ext>
            </a:extLst>
          </p:cNvPr>
          <p:cNvPicPr>
            <a:picLocks noChangeAspect="1"/>
          </p:cNvPicPr>
          <p:nvPr/>
        </p:nvPicPr>
        <p:blipFill>
          <a:blip r:embed="rId3"/>
          <a:stretch>
            <a:fillRect/>
          </a:stretch>
        </p:blipFill>
        <p:spPr>
          <a:xfrm>
            <a:off x="4631310" y="4657067"/>
            <a:ext cx="2514600" cy="1819275"/>
          </a:xfrm>
          <a:prstGeom prst="rect">
            <a:avLst/>
          </a:prstGeom>
        </p:spPr>
      </p:pic>
      <p:pic>
        <p:nvPicPr>
          <p:cNvPr id="5" name="Picture 4">
            <a:extLst>
              <a:ext uri="{FF2B5EF4-FFF2-40B4-BE49-F238E27FC236}">
                <a16:creationId xmlns:a16="http://schemas.microsoft.com/office/drawing/2014/main" id="{A4D4698A-7079-417D-B33D-5B2F4612A391}"/>
              </a:ext>
            </a:extLst>
          </p:cNvPr>
          <p:cNvPicPr>
            <a:picLocks noChangeAspect="1"/>
          </p:cNvPicPr>
          <p:nvPr/>
        </p:nvPicPr>
        <p:blipFill>
          <a:blip r:embed="rId4"/>
          <a:stretch>
            <a:fillRect/>
          </a:stretch>
        </p:blipFill>
        <p:spPr>
          <a:xfrm>
            <a:off x="7617546" y="4495143"/>
            <a:ext cx="2356014" cy="2143124"/>
          </a:xfrm>
          <a:prstGeom prst="rect">
            <a:avLst/>
          </a:prstGeom>
        </p:spPr>
      </p:pic>
    </p:spTree>
    <p:extLst>
      <p:ext uri="{BB962C8B-B14F-4D97-AF65-F5344CB8AC3E}">
        <p14:creationId xmlns:p14="http://schemas.microsoft.com/office/powerpoint/2010/main" val="1795320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23A1B7-D806-43FC-8349-07F244156603}"/>
              </a:ext>
            </a:extLst>
          </p:cNvPr>
          <p:cNvSpPr/>
          <p:nvPr/>
        </p:nvSpPr>
        <p:spPr>
          <a:xfrm>
            <a:off x="876694" y="571490"/>
            <a:ext cx="11076494" cy="4524315"/>
          </a:xfrm>
          <a:prstGeom prst="rect">
            <a:avLst/>
          </a:prstGeom>
        </p:spPr>
        <p:txBody>
          <a:bodyPr wrap="square">
            <a:spAutoFit/>
          </a:bodyPr>
          <a:lstStyle/>
          <a:p>
            <a:r>
              <a:rPr lang="en-GB" sz="3200" u="sng" dirty="0"/>
              <a:t>Think: </a:t>
            </a:r>
          </a:p>
          <a:p>
            <a:r>
              <a:rPr lang="en-GB" sz="3200" dirty="0"/>
              <a:t>It is easy to ignore one piece of rubbish. What difference did one face mask make? But the problem multiplies rapidly when people choose to not take responsibility. </a:t>
            </a:r>
          </a:p>
          <a:p>
            <a:endParaRPr lang="en-GB" sz="3200" dirty="0"/>
          </a:p>
          <a:p>
            <a:r>
              <a:rPr lang="en-GB" sz="3200" dirty="0"/>
              <a:t>And it is a choice. </a:t>
            </a:r>
          </a:p>
          <a:p>
            <a:endParaRPr lang="en-GB" sz="3200" dirty="0"/>
          </a:p>
          <a:p>
            <a:r>
              <a:rPr lang="en-GB" sz="3200" dirty="0"/>
              <a:t>You can choose to do the right thing, or you can choose not to. But when you make a choice there are consequences. </a:t>
            </a:r>
          </a:p>
        </p:txBody>
      </p:sp>
      <p:pic>
        <p:nvPicPr>
          <p:cNvPr id="3" name="Picture 2">
            <a:extLst>
              <a:ext uri="{FF2B5EF4-FFF2-40B4-BE49-F238E27FC236}">
                <a16:creationId xmlns:a16="http://schemas.microsoft.com/office/drawing/2014/main" id="{59F5799C-A1E6-41A4-99F4-ACAF9DF4DAB1}"/>
              </a:ext>
            </a:extLst>
          </p:cNvPr>
          <p:cNvPicPr>
            <a:picLocks noChangeAspect="1"/>
          </p:cNvPicPr>
          <p:nvPr/>
        </p:nvPicPr>
        <p:blipFill>
          <a:blip r:embed="rId2"/>
          <a:stretch>
            <a:fillRect/>
          </a:stretch>
        </p:blipFill>
        <p:spPr>
          <a:xfrm>
            <a:off x="4911365" y="2666595"/>
            <a:ext cx="2903506" cy="1443489"/>
          </a:xfrm>
          <a:prstGeom prst="rect">
            <a:avLst/>
          </a:prstGeom>
        </p:spPr>
      </p:pic>
      <p:pic>
        <p:nvPicPr>
          <p:cNvPr id="4" name="Picture 3">
            <a:extLst>
              <a:ext uri="{FF2B5EF4-FFF2-40B4-BE49-F238E27FC236}">
                <a16:creationId xmlns:a16="http://schemas.microsoft.com/office/drawing/2014/main" id="{FC3427CE-6DFE-4DAC-A103-DBC38A9D91C6}"/>
              </a:ext>
            </a:extLst>
          </p:cNvPr>
          <p:cNvPicPr>
            <a:picLocks noChangeAspect="1"/>
          </p:cNvPicPr>
          <p:nvPr/>
        </p:nvPicPr>
        <p:blipFill>
          <a:blip r:embed="rId3"/>
          <a:stretch>
            <a:fillRect/>
          </a:stretch>
        </p:blipFill>
        <p:spPr>
          <a:xfrm>
            <a:off x="8467284" y="2367009"/>
            <a:ext cx="2628900" cy="1743075"/>
          </a:xfrm>
          <a:prstGeom prst="rect">
            <a:avLst/>
          </a:prstGeom>
        </p:spPr>
      </p:pic>
      <p:pic>
        <p:nvPicPr>
          <p:cNvPr id="6" name="Picture 5">
            <a:extLst>
              <a:ext uri="{FF2B5EF4-FFF2-40B4-BE49-F238E27FC236}">
                <a16:creationId xmlns:a16="http://schemas.microsoft.com/office/drawing/2014/main" id="{47C2041E-93FF-4286-AD96-86AF5FFC475D}"/>
              </a:ext>
            </a:extLst>
          </p:cNvPr>
          <p:cNvPicPr>
            <a:picLocks noChangeAspect="1"/>
          </p:cNvPicPr>
          <p:nvPr/>
        </p:nvPicPr>
        <p:blipFill>
          <a:blip r:embed="rId4"/>
          <a:stretch>
            <a:fillRect/>
          </a:stretch>
        </p:blipFill>
        <p:spPr>
          <a:xfrm rot="1719225">
            <a:off x="8791631" y="4842868"/>
            <a:ext cx="1742780" cy="1622906"/>
          </a:xfrm>
          <a:prstGeom prst="rect">
            <a:avLst/>
          </a:prstGeom>
        </p:spPr>
      </p:pic>
    </p:spTree>
    <p:extLst>
      <p:ext uri="{BB962C8B-B14F-4D97-AF65-F5344CB8AC3E}">
        <p14:creationId xmlns:p14="http://schemas.microsoft.com/office/powerpoint/2010/main" val="973421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CEB0E5-B9D3-45E5-8131-31EBF3D83A76}"/>
              </a:ext>
            </a:extLst>
          </p:cNvPr>
          <p:cNvSpPr/>
          <p:nvPr/>
        </p:nvSpPr>
        <p:spPr>
          <a:xfrm>
            <a:off x="1131216" y="208185"/>
            <a:ext cx="10303499" cy="3170099"/>
          </a:xfrm>
          <a:prstGeom prst="rect">
            <a:avLst/>
          </a:prstGeom>
        </p:spPr>
        <p:txBody>
          <a:bodyPr wrap="square">
            <a:spAutoFit/>
          </a:bodyPr>
          <a:lstStyle/>
          <a:p>
            <a:r>
              <a:rPr lang="en-GB" sz="4000" dirty="0"/>
              <a:t>Sadly, one of the unexpected problems with </a:t>
            </a:r>
            <a:r>
              <a:rPr lang="en-GB" sz="4000" dirty="0" err="1"/>
              <a:t>Covid</a:t>
            </a:r>
            <a:r>
              <a:rPr lang="en-GB" sz="4000" dirty="0"/>
              <a:t> was the dramatic increase in plastics that come from face masks. </a:t>
            </a:r>
          </a:p>
          <a:p>
            <a:endParaRPr lang="en-GB" sz="4000" dirty="0"/>
          </a:p>
          <a:p>
            <a:r>
              <a:rPr lang="en-GB" sz="4000" dirty="0"/>
              <a:t>That is a consequence. </a:t>
            </a:r>
          </a:p>
        </p:txBody>
      </p:sp>
      <p:pic>
        <p:nvPicPr>
          <p:cNvPr id="3" name="Picture 2">
            <a:extLst>
              <a:ext uri="{FF2B5EF4-FFF2-40B4-BE49-F238E27FC236}">
                <a16:creationId xmlns:a16="http://schemas.microsoft.com/office/drawing/2014/main" id="{1464CB51-B8B4-4FBB-B060-11CCA6CB661C}"/>
              </a:ext>
            </a:extLst>
          </p:cNvPr>
          <p:cNvPicPr>
            <a:picLocks noChangeAspect="1"/>
          </p:cNvPicPr>
          <p:nvPr/>
        </p:nvPicPr>
        <p:blipFill>
          <a:blip r:embed="rId2"/>
          <a:stretch>
            <a:fillRect/>
          </a:stretch>
        </p:blipFill>
        <p:spPr>
          <a:xfrm>
            <a:off x="6109993" y="2552209"/>
            <a:ext cx="4950791" cy="3708314"/>
          </a:xfrm>
          <a:prstGeom prst="rect">
            <a:avLst/>
          </a:prstGeom>
        </p:spPr>
      </p:pic>
      <p:pic>
        <p:nvPicPr>
          <p:cNvPr id="4" name="Picture 3">
            <a:extLst>
              <a:ext uri="{FF2B5EF4-FFF2-40B4-BE49-F238E27FC236}">
                <a16:creationId xmlns:a16="http://schemas.microsoft.com/office/drawing/2014/main" id="{EF3E447E-FF70-4493-A8F9-ECE95D2ED63F}"/>
              </a:ext>
            </a:extLst>
          </p:cNvPr>
          <p:cNvPicPr>
            <a:picLocks noChangeAspect="1"/>
          </p:cNvPicPr>
          <p:nvPr/>
        </p:nvPicPr>
        <p:blipFill>
          <a:blip r:embed="rId3"/>
          <a:stretch>
            <a:fillRect/>
          </a:stretch>
        </p:blipFill>
        <p:spPr>
          <a:xfrm>
            <a:off x="990795" y="3602266"/>
            <a:ext cx="4627579" cy="2591444"/>
          </a:xfrm>
          <a:prstGeom prst="rect">
            <a:avLst/>
          </a:prstGeom>
        </p:spPr>
      </p:pic>
    </p:spTree>
    <p:extLst>
      <p:ext uri="{BB962C8B-B14F-4D97-AF65-F5344CB8AC3E}">
        <p14:creationId xmlns:p14="http://schemas.microsoft.com/office/powerpoint/2010/main" val="4059585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14653E-650C-4BE5-9665-B40A46CE4DA0}"/>
              </a:ext>
            </a:extLst>
          </p:cNvPr>
          <p:cNvSpPr/>
          <p:nvPr/>
        </p:nvSpPr>
        <p:spPr>
          <a:xfrm>
            <a:off x="970960" y="575830"/>
            <a:ext cx="10916239" cy="2554545"/>
          </a:xfrm>
          <a:prstGeom prst="rect">
            <a:avLst/>
          </a:prstGeom>
        </p:spPr>
        <p:txBody>
          <a:bodyPr wrap="square">
            <a:spAutoFit/>
          </a:bodyPr>
          <a:lstStyle/>
          <a:p>
            <a:r>
              <a:rPr lang="en-GB" sz="3200" dirty="0"/>
              <a:t>129 billion face masks are currently being worn. In the Collective Worship today, only a few made a big mess!</a:t>
            </a:r>
          </a:p>
          <a:p>
            <a:endParaRPr lang="en-GB" sz="3200" dirty="0"/>
          </a:p>
          <a:p>
            <a:r>
              <a:rPr lang="en-GB" sz="3200" dirty="0"/>
              <a:t>Can you create a mini-campaign to encourage adults to dispose of face masks safely?</a:t>
            </a:r>
          </a:p>
        </p:txBody>
      </p:sp>
      <p:pic>
        <p:nvPicPr>
          <p:cNvPr id="3" name="Picture 2">
            <a:extLst>
              <a:ext uri="{FF2B5EF4-FFF2-40B4-BE49-F238E27FC236}">
                <a16:creationId xmlns:a16="http://schemas.microsoft.com/office/drawing/2014/main" id="{FA6EB9DF-F0C7-4F4A-A903-6B5F18F124FE}"/>
              </a:ext>
            </a:extLst>
          </p:cNvPr>
          <p:cNvPicPr>
            <a:picLocks noChangeAspect="1"/>
          </p:cNvPicPr>
          <p:nvPr/>
        </p:nvPicPr>
        <p:blipFill>
          <a:blip r:embed="rId2"/>
          <a:stretch>
            <a:fillRect/>
          </a:stretch>
        </p:blipFill>
        <p:spPr>
          <a:xfrm>
            <a:off x="848411" y="3309544"/>
            <a:ext cx="2874440" cy="2874440"/>
          </a:xfrm>
          <a:prstGeom prst="rect">
            <a:avLst/>
          </a:prstGeom>
        </p:spPr>
      </p:pic>
      <p:pic>
        <p:nvPicPr>
          <p:cNvPr id="4" name="Picture 3">
            <a:extLst>
              <a:ext uri="{FF2B5EF4-FFF2-40B4-BE49-F238E27FC236}">
                <a16:creationId xmlns:a16="http://schemas.microsoft.com/office/drawing/2014/main" id="{80E151A3-9E66-4B54-ACF2-03CA91548669}"/>
              </a:ext>
            </a:extLst>
          </p:cNvPr>
          <p:cNvPicPr>
            <a:picLocks noChangeAspect="1"/>
          </p:cNvPicPr>
          <p:nvPr/>
        </p:nvPicPr>
        <p:blipFill>
          <a:blip r:embed="rId3"/>
          <a:stretch>
            <a:fillRect/>
          </a:stretch>
        </p:blipFill>
        <p:spPr>
          <a:xfrm>
            <a:off x="4193369" y="3429000"/>
            <a:ext cx="4113250" cy="2554545"/>
          </a:xfrm>
          <a:prstGeom prst="rect">
            <a:avLst/>
          </a:prstGeom>
        </p:spPr>
      </p:pic>
      <p:pic>
        <p:nvPicPr>
          <p:cNvPr id="5" name="Picture 4">
            <a:extLst>
              <a:ext uri="{FF2B5EF4-FFF2-40B4-BE49-F238E27FC236}">
                <a16:creationId xmlns:a16="http://schemas.microsoft.com/office/drawing/2014/main" id="{7EA20A85-D53F-4DAA-9702-1A214D895CC4}"/>
              </a:ext>
            </a:extLst>
          </p:cNvPr>
          <p:cNvPicPr>
            <a:picLocks noChangeAspect="1"/>
          </p:cNvPicPr>
          <p:nvPr/>
        </p:nvPicPr>
        <p:blipFill>
          <a:blip r:embed="rId4"/>
          <a:stretch>
            <a:fillRect/>
          </a:stretch>
        </p:blipFill>
        <p:spPr>
          <a:xfrm>
            <a:off x="8777137" y="3309544"/>
            <a:ext cx="2811644" cy="2789598"/>
          </a:xfrm>
          <a:prstGeom prst="rect">
            <a:avLst/>
          </a:prstGeom>
        </p:spPr>
      </p:pic>
    </p:spTree>
    <p:extLst>
      <p:ext uri="{BB962C8B-B14F-4D97-AF65-F5344CB8AC3E}">
        <p14:creationId xmlns:p14="http://schemas.microsoft.com/office/powerpoint/2010/main" val="2514904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893B6B-483A-428B-89C5-BFCA07B19D0E}"/>
              </a:ext>
            </a:extLst>
          </p:cNvPr>
          <p:cNvSpPr/>
          <p:nvPr/>
        </p:nvSpPr>
        <p:spPr>
          <a:xfrm>
            <a:off x="1102936" y="575111"/>
            <a:ext cx="10850252" cy="5632311"/>
          </a:xfrm>
          <a:prstGeom prst="rect">
            <a:avLst/>
          </a:prstGeom>
        </p:spPr>
        <p:txBody>
          <a:bodyPr wrap="square">
            <a:spAutoFit/>
          </a:bodyPr>
          <a:lstStyle/>
          <a:p>
            <a:r>
              <a:rPr lang="en-GB" sz="3600" dirty="0"/>
              <a:t>The Bible is full of examples of people who made choices that had consequences. </a:t>
            </a:r>
          </a:p>
          <a:p>
            <a:endParaRPr lang="en-GB" sz="3600" dirty="0"/>
          </a:p>
          <a:p>
            <a:r>
              <a:rPr lang="en-GB" sz="3600" dirty="0"/>
              <a:t>Our Bible story shows where some people made a poor choice (but one that was convenient for them, like it was convenient to drop a mask) and one person who took responsibility. </a:t>
            </a:r>
          </a:p>
          <a:p>
            <a:endParaRPr lang="en-GB" sz="3600" dirty="0"/>
          </a:p>
          <a:p>
            <a:r>
              <a:rPr lang="en-GB" sz="3600" dirty="0"/>
              <a:t>There was a cost, but it was easily worth it. He made a good choice.</a:t>
            </a:r>
          </a:p>
        </p:txBody>
      </p:sp>
    </p:spTree>
    <p:extLst>
      <p:ext uri="{BB962C8B-B14F-4D97-AF65-F5344CB8AC3E}">
        <p14:creationId xmlns:p14="http://schemas.microsoft.com/office/powerpoint/2010/main" val="4106512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39B120-1DDE-4E7B-BA6F-335880ED4157}"/>
              </a:ext>
            </a:extLst>
          </p:cNvPr>
          <p:cNvPicPr>
            <a:picLocks noChangeAspect="1"/>
          </p:cNvPicPr>
          <p:nvPr/>
        </p:nvPicPr>
        <p:blipFill>
          <a:blip r:embed="rId2"/>
          <a:stretch>
            <a:fillRect/>
          </a:stretch>
        </p:blipFill>
        <p:spPr>
          <a:xfrm>
            <a:off x="1913641" y="1086879"/>
            <a:ext cx="8352149" cy="4677203"/>
          </a:xfrm>
          <a:prstGeom prst="rect">
            <a:avLst/>
          </a:prstGeom>
        </p:spPr>
      </p:pic>
      <p:sp>
        <p:nvSpPr>
          <p:cNvPr id="3" name="TextBox 2">
            <a:extLst>
              <a:ext uri="{FF2B5EF4-FFF2-40B4-BE49-F238E27FC236}">
                <a16:creationId xmlns:a16="http://schemas.microsoft.com/office/drawing/2014/main" id="{8B29467B-337A-4AA6-8D30-7E3639034330}"/>
              </a:ext>
            </a:extLst>
          </p:cNvPr>
          <p:cNvSpPr txBox="1"/>
          <p:nvPr/>
        </p:nvSpPr>
        <p:spPr>
          <a:xfrm>
            <a:off x="1913641" y="311085"/>
            <a:ext cx="8493551" cy="1107996"/>
          </a:xfrm>
          <a:prstGeom prst="rect">
            <a:avLst/>
          </a:prstGeom>
          <a:noFill/>
        </p:spPr>
        <p:txBody>
          <a:bodyPr wrap="square" rtlCol="0">
            <a:spAutoFit/>
          </a:bodyPr>
          <a:lstStyle/>
          <a:p>
            <a:pPr algn="ctr"/>
            <a:r>
              <a:rPr lang="en-GB" sz="2400" b="1" u="sng" dirty="0"/>
              <a:t>Luke 10:30-37</a:t>
            </a:r>
          </a:p>
          <a:p>
            <a:pPr algn="ctr"/>
            <a:r>
              <a:rPr lang="en-GB" sz="2400" b="1" dirty="0"/>
              <a:t>The Good Samaritan – “Go and do likewise.”</a:t>
            </a:r>
          </a:p>
          <a:p>
            <a:endParaRPr lang="en-GB" dirty="0"/>
          </a:p>
        </p:txBody>
      </p:sp>
      <p:sp>
        <p:nvSpPr>
          <p:cNvPr id="4" name="TextBox 3">
            <a:extLst>
              <a:ext uri="{FF2B5EF4-FFF2-40B4-BE49-F238E27FC236}">
                <a16:creationId xmlns:a16="http://schemas.microsoft.com/office/drawing/2014/main" id="{E146EB3F-6422-465F-87C6-C3E1B1AAF4F7}"/>
              </a:ext>
            </a:extLst>
          </p:cNvPr>
          <p:cNvSpPr txBox="1"/>
          <p:nvPr/>
        </p:nvSpPr>
        <p:spPr>
          <a:xfrm>
            <a:off x="1489435" y="5910606"/>
            <a:ext cx="9398524" cy="584775"/>
          </a:xfrm>
          <a:prstGeom prst="rect">
            <a:avLst/>
          </a:prstGeom>
          <a:noFill/>
        </p:spPr>
        <p:txBody>
          <a:bodyPr wrap="square" rtlCol="0">
            <a:spAutoFit/>
          </a:bodyPr>
          <a:lstStyle/>
          <a:p>
            <a:pPr algn="ctr"/>
            <a:r>
              <a:rPr lang="en-GB" sz="3200" b="1" dirty="0"/>
              <a:t>How will </a:t>
            </a:r>
            <a:r>
              <a:rPr lang="en-GB" sz="3200" b="1" u="sng" dirty="0">
                <a:solidFill>
                  <a:srgbClr val="00B050"/>
                </a:solidFill>
              </a:rPr>
              <a:t>you</a:t>
            </a:r>
            <a:r>
              <a:rPr lang="en-GB" sz="3200" b="1" dirty="0"/>
              <a:t> ‘go and do likewise’ today? </a:t>
            </a:r>
          </a:p>
        </p:txBody>
      </p:sp>
    </p:spTree>
    <p:extLst>
      <p:ext uri="{BB962C8B-B14F-4D97-AF65-F5344CB8AC3E}">
        <p14:creationId xmlns:p14="http://schemas.microsoft.com/office/powerpoint/2010/main" val="2880815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6FFB52-867E-4715-B103-03158BB197A6}"/>
              </a:ext>
            </a:extLst>
          </p:cNvPr>
          <p:cNvSpPr/>
          <p:nvPr/>
        </p:nvSpPr>
        <p:spPr>
          <a:xfrm>
            <a:off x="914400" y="446038"/>
            <a:ext cx="10869106" cy="5940088"/>
          </a:xfrm>
          <a:prstGeom prst="rect">
            <a:avLst/>
          </a:prstGeom>
        </p:spPr>
        <p:txBody>
          <a:bodyPr wrap="square">
            <a:spAutoFit/>
          </a:bodyPr>
          <a:lstStyle/>
          <a:p>
            <a:r>
              <a:rPr lang="en-GB" sz="3600" dirty="0"/>
              <a:t>I would like to invite you to prayer: </a:t>
            </a:r>
          </a:p>
          <a:p>
            <a:endParaRPr lang="en-GB" sz="1000" dirty="0"/>
          </a:p>
          <a:p>
            <a:r>
              <a:rPr lang="en-GB" sz="3600" dirty="0"/>
              <a:t>Lord Jesus, we are sorry when we make decisions that, when we think about them, are only made because they are convenient for us. Help us to be wise to make good decisions. We pray, Lord, that we can also have the courage to challenge others when they are making a poor decision and that you can give us wise words to encourage other people to change their habits so that everyone can let their light shine. </a:t>
            </a:r>
          </a:p>
          <a:p>
            <a:endParaRPr lang="en-GB" sz="1000" dirty="0"/>
          </a:p>
          <a:p>
            <a:r>
              <a:rPr lang="en-GB" sz="3600" dirty="0"/>
              <a:t>Amen</a:t>
            </a:r>
          </a:p>
        </p:txBody>
      </p:sp>
    </p:spTree>
    <p:extLst>
      <p:ext uri="{BB962C8B-B14F-4D97-AF65-F5344CB8AC3E}">
        <p14:creationId xmlns:p14="http://schemas.microsoft.com/office/powerpoint/2010/main" val="5835229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6B5E32-13DA-4F67-A41B-BE5F3767BD93}">
  <ds:schemaRefs>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a0c7fa71-570b-4d2e-a005-0d34dc952117"/>
    <ds:schemaRef ds:uri="b561d3cc-3f8f-4588-a568-be861ce13085"/>
    <ds:schemaRef ds:uri="http://www.w3.org/XML/1998/namespace"/>
  </ds:schemaRefs>
</ds:datastoreItem>
</file>

<file path=customXml/itemProps2.xml><?xml version="1.0" encoding="utf-8"?>
<ds:datastoreItem xmlns:ds="http://schemas.openxmlformats.org/officeDocument/2006/customXml" ds:itemID="{81422658-7404-47FF-B009-D0FAF572084C}">
  <ds:schemaRefs>
    <ds:schemaRef ds:uri="http://schemas.microsoft.com/sharepoint/v3/contenttype/forms"/>
  </ds:schemaRefs>
</ds:datastoreItem>
</file>

<file path=customXml/itemProps3.xml><?xml version="1.0" encoding="utf-8"?>
<ds:datastoreItem xmlns:ds="http://schemas.openxmlformats.org/officeDocument/2006/customXml" ds:itemID="{3E2590C3-2256-4B78-A729-9381990E92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TM04033919[[fn=Circuit]]</Template>
  <TotalTime>117</TotalTime>
  <Words>450</Words>
  <Application>Microsoft Office PowerPoint</Application>
  <PresentationFormat>Widescreen</PresentationFormat>
  <Paragraphs>39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Tw Cen MT</vt:lpstr>
      <vt:lpstr>Circuit</vt:lpstr>
      <vt:lpstr>Should Disposable facemasks be banned?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Should Disposable facemasks be banned?</dc:title>
  <dc:creator>Fiona Booth</dc:creator>
  <cp:lastModifiedBy>Fiona Booth</cp:lastModifiedBy>
  <cp:revision>3</cp:revision>
  <dcterms:created xsi:type="dcterms:W3CDTF">2021-09-27T14:27:34Z</dcterms:created>
  <dcterms:modified xsi:type="dcterms:W3CDTF">2021-09-27T20:35:28Z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