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9"/>
  </p:notesMasterIdLst>
  <p:handoutMasterIdLst>
    <p:handoutMasterId r:id="rId10"/>
  </p:handoutMasterIdLst>
  <p:sldIdLst>
    <p:sldId id="269" r:id="rId5"/>
    <p:sldId id="261" r:id="rId6"/>
    <p:sldId id="270" r:id="rId7"/>
    <p:sldId id="273" r:id="rId8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F5F8FD"/>
    <a:srgbClr val="F9FAFC"/>
    <a:srgbClr val="E9EFF7"/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40" autoAdjust="0"/>
    <p:restoredTop sz="94727"/>
  </p:normalViewPr>
  <p:slideViewPr>
    <p:cSldViewPr snapToGrid="0" snapToObjects="1">
      <p:cViewPr varScale="1">
        <p:scale>
          <a:sx n="68" d="100"/>
          <a:sy n="68" d="100"/>
        </p:scale>
        <p:origin x="117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79F2A6-11CC-4D40-9892-FCE833E3A5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99071" y="-105251"/>
            <a:ext cx="563319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dirty="0">
          <a:solidFill>
            <a:srgbClr val="1C3964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38892" y="499909"/>
            <a:ext cx="8286453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Eva sets off on a bike ride.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When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she stops for lunch, she has cycled two fifths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the whole route and still has 42 km to cycle.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noProof="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noProof="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noProof="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alibri" panose="020F0502020204030204"/>
              </a:rPr>
              <a:t>How far does Eva cycle in total?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7365" y="4622493"/>
            <a:ext cx="747045" cy="747045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730209" y="47651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903" y="633834"/>
            <a:ext cx="2064846" cy="19558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890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38893" y="622485"/>
            <a:ext cx="509990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600" dirty="0"/>
              <a:t>A café has 4 flavours of ice-cream to choose from and 2 toppings.</a:t>
            </a:r>
          </a:p>
          <a:p>
            <a:endParaRPr lang="en-GB" sz="2600" dirty="0"/>
          </a:p>
          <a:p>
            <a:r>
              <a:rPr lang="en-GB" sz="2600" dirty="0"/>
              <a:t>How many different possible combinations are there?</a:t>
            </a:r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8817" y="4672159"/>
            <a:ext cx="747045" cy="747045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781661" y="48148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192762"/>
              </p:ext>
            </p:extLst>
          </p:nvPr>
        </p:nvGraphicFramePr>
        <p:xfrm>
          <a:off x="6148211" y="878536"/>
          <a:ext cx="3080080" cy="3337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0040">
                  <a:extLst>
                    <a:ext uri="{9D8B030D-6E8A-4147-A177-3AD203B41FA5}">
                      <a16:colId xmlns:a16="http://schemas.microsoft.com/office/drawing/2014/main" val="3439141803"/>
                    </a:ext>
                  </a:extLst>
                </a:gridCol>
                <a:gridCol w="1540040">
                  <a:extLst>
                    <a:ext uri="{9D8B030D-6E8A-4147-A177-3AD203B41FA5}">
                      <a16:colId xmlns:a16="http://schemas.microsoft.com/office/drawing/2014/main" val="19703268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Ice-cream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Sauce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239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chocolate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8894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chocolate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strawberry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040637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chocolate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01246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strawberry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strawberry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3473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chocolate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52847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vanilla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strawberry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67941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chocolate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1857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mint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strawberry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78931890"/>
                  </a:ext>
                </a:extLst>
              </a:tr>
            </a:tbl>
          </a:graphicData>
        </a:graphic>
      </p:graphicFrame>
      <p:sp>
        <p:nvSpPr>
          <p:cNvPr id="16" name="AutoShape 2" descr="data:image/png;base64,%20iVBORw0KGgoAAAANSUhEUgAAAMMAAAC/CAYAAABDn2gQAAAAAXNSR0IArs4c6QAAAARnQU1BAACxjwv8YQUAAAAJcEhZcwAADsMAAA7DAcdvqGQAABr3SURBVHhe7Z0JlFz1eeXvq72rele3etPS2heEEIvBBiQDNoTg2NjJZHwO43Nmkolt7EzsZCa7ncXJOHGcxE4sxzOOw2qFEBMW2xobcBBoBQmBNoQ2hITQ1nt3VVd11/Lq5d7X3TaDurvKSEiN9f0OV7W9qm6q//d93/ffHgzDMAzDMAzDMAzDMAzDMAzDMAzDMAzDMAzDMAzDMAzDMAzDMAzDMAzDMAzDMAzDMAzDMAzDMAzDMAzDMAzDMAzDMAzDMAzDMAzDMAzDMAzDMAzDMAzDMAzDMAzDMAzDMAzDMAzDMAzDMAzDMAzDMN4OnNFb4/yj7z44chcBKjdy17hQjP0xjPNPmPoI9XGqnppGudQgZRgXFTXUXVSB8qhd1KPUX1HXUHVUjDKMi4IF1P2UzOA5cIpN02vygYCjCCFj/HdqJVVJGW8zliZdWPqop6mj1CWViVjde969IPDBX7jSyefdxac7+j/geVjI15ZSCeo1Kk8ZbwNmhgvPMHWMUmO/tr29MXDnJ96HG29YhqWL2wKOg9n9/ZnLi4Xi5W6xeAOP0d/sAKXoYZxDzAxTgwy1jo09+MrhjvdUxMKhT37qA1i+YhbedcUcrFg+W3+nhlQqMzebc1e6blGpU4o6SBnnCDPD1KKHurGvd3D6DdcvQPvcNjS31mPB/Easun4xlixuC2Yy2cpkMjM7lyu81y167+bxpylFFuMsMTNMLbqppt6+9PW3f/DKQPusBpbV9YhGA6ipjWL+vGZcf90itLc3hAaSQzXpwaH52WzhGs/zWvk+1ROqQYy3iJnhwqBBNvUgqetUXasaZ5hOXUd9pLGhauG171mIK69ewaNa4LrDKBZSiMQiqKutxOLFrVi1cgkaGqtCJ070NfcPZBYydZrN92rg7gRlRfZbwEag3z703arBq5Gqsc+iqime7v3Hut9EhajG0cc6tva2n1/urLn/f6KuYSk8twVF9zBvdeIPwmFFHQyH4BWLYATBrp1HsOaBzfi3R55DKjW8iQd9hXqCGqL0840yMTOceyqoZdSV1C3UPGo6G3Gc6UwgHo9WFgquV11d4WQGs960xionPTiMhQtbMHt2A95341LcsGoFFiy9hiZoYeNPwM1tY7NWBvWTP5cToCmiEeRzORw8cAo//MEOrFmzAbteel2R5ovU16heHWuUh5nh3BGl5lCfoD5IzayrS0Sbm2pU+KK2No6lS2YiGHQwo20a8q7L2zp4XhFtbawLwmFMn16HSEUtz/o0QaCVp/UY7/cyRdpHM6hdK7v6/wmGGC3CMfT3JfG9f9uEb9+3Ds9uP5pMZ10N5v0dddg/0CiJmeHccTv1mYqKyE1Ll7Qxp1+Mm25YhveuWuLnKlXVMZ7pPf9sDpcpfZDlgssU3wmywYcZATTI3MhjmS05Vbyvhp/ne07AK6gHVSf8iQlFw+DBeHrtNvz5Xz6Gp7cdVc/U10elsGKUwAroc8O1TIM+V1kZu/F/ffY2fOFPfxm/+JFrsHT5PL8nKFoRQTFfZIOvYCRoYeOvR7GoqKCSoY2NX2JJ4cgImr8n+8gkndRxPtSQwuTnraLLzw8E0NpSh2VtFRjoHYwfOtZ3TbHoaVDvRcpmxZbAzHD26Dv8o7bWuvf/j0/fGv2d3/4QWmY2IRRx0HmyF68e7kAsHEQk7DEILKLmsNE2UjVULQ0SpxgtfANIo6mQN8iI8ApvlR6VF8C9oodIVQVmNFejkm1/4wvHwv2prGbDbqZO+QcZE2JmeOsor1EP0S9Td9TXV7bcxOJ39+5jeGbdbtx77zPYuGkfkgNpzJrViGmNzWzTCyl1HhUpMWYAoQY/IkWEojtmBB1bfjarVAyBIBbW8+ewLtm843hTLu/P3FhPWXSYhPK/ZUMoh2mnbhyVxgVUODdEIqEA0yS0Nteiimfn669fhI/cfhXmzm1EQ+M8BMPtTIt0khZjBngjPC8xHSq6p2kGnsR/nBr9lH8ix4FDEwT7O3BszxF84DcewkuvdGmE+jZqr3+MMS5mhvJR/vJR6jPUJa2tdVWXLpuFGTPqccWKdlTEo1i8qAX19QlMq4+jtraGqVIt39UAz2Vt4Gge3ngmEPozeEyLDtMM6vwZiwZv8c/j8Fc99TqQ7MPH/+QHuPe7uwf47J3Ug/7rxriYGcpDSf0d1GdmzWq4/MMfugq//qlb0dBQibq6BM/4LgKRONszD/M0IFaJohdHIMBIwKL5J1/zRGbge0ZrBK/IRnw22Ssjg9Ijp+s0goP9+Ku7nsPnVz+DglvU2oh7qIl+iYueMzuujTejlqyBs19taqpZ9vdf+a/44p99FAsXKwpUjOToXg3c/FwUi5ewpV3Gb3UB03b1Dika6O1qf+O1Qb020oWKYh+NMP5Ywk+FN/pz3AKTuiCC/DgaQZFBo9xmhEkwM5RGDWil4zhzf/HDV4dvu3UFKiujKGTzKOTZiB22sdASNv42npS1klMFsr5WpTrSZO2PZvByTKNep7S+RzO5zxKlSLksnOwQUn0ZbN97CqFgQOuqd44cYEyEmaE0SpFaNTP01lsvQyQaYgTQ02rkrKedCE2gaUVibDnzRAYYiwRKg1y/18gtHEKR8rz+0dd0zFnAyBAY6GGKBjyx+TAOHevzGBn285UjIwcYE2FmKI26I91EIuocPdLNE3+MZigiVBGlCdRlmWL705y4yb7KURN4Wb/Ra9JdMfciTbCHwUM1giaZnmUvt1q/x99rKAlvcBBHXu3CV9c8jz2HOjUS/RDV4R9nTIiNM5RHUz7vvm/unMaK+XMa0N2VxNGjXZjexLSIaY6DOLOTqtFDJ6JIEx1lkbyfhujk+9J8TmaSUc4yGowSGEzBSfVh7ZN78cf/sAHrt7/eVSx66kHSPCX+UGMyzAzlMZ+69dUjXVUvvPgq7r1vPeuFAtpaatDYWM16QSPKGkPw86dxGG3sXp4nby1MUxp1bkzgBIMMViEEaIJDOw7in7+zDZ9bvR47D3Tql9FmA79PHdexxuScm1PSzy5xagX159S7pzdWxz98+1W45eeW470rl6KhcTrbdSM8jSz7TFYsK40qwM09z8NUH5zdVx8IOL5SA2nsffEgnt/4Er7x7WfRncyhrSGBIycH8sl0bgMPVZeqFkMYJTAzTM5nqV+piocve8+Vc/DpO2/Gh/7TtXBCmjLRwBbZzuZfwy9RAXaiqDAGv2pGBtUJXrFr9LmzQ5PznvzRbmzc8BI6ulJom9GAqxdNQ0usiH98aAfu+e7ufqZJj/HQv6Fs9LkEZobxUQHwPupvggFn3h98YiV+7ZO3YPaSdiAc4tk9wPRkAaWpSeXu2CIzuDTDi6NmOPsMNcTfZTCTRX9/Gg31lYjFIgw+BaC/E6dfPoI/ZLp0z2O71cW1mvo9ypaDToLVDOOjVWqfr62KXvoHv3Zt4Hd/42Y0LpjFlhRkATwyduCE5sJxtIR5stRoDJ1zeJw3wLP5K7x/bjrx1KsVjYZRVRkDTUsfuPrN6JIoEiEPM+pjeH7vycDp7rRcqzUN2sLSmAAzw5lojfJHK+ORO37pliWRv/jsjYi2NKMYYcPXVAe/8fNWU68DGmQrB5rISzIwHODbNbCmzzk3aNq250n69UY+1wuFEWDUaKsPY35TJdZte606lc5pguFTlC0FnYBzc4r62UKTiX5u3sy6yB23LkGsrgrFYBhegOcNf6qDGpwGzLr5MMv7msj65satxzrPSHma4DjLhX18j7r8z8NXXnThRirgOhFctawVN7xL+wxgEaXNx4wJMDOcibqG5jbWVTg3XdOOQo41QSQ6aoQx+LWxYRfzO9jQNWim1/RVygS65Xu8FBv/KbiFXawT9vLtYyPM54kgo1GiCrV1Cdz5ny/H9PqETH4TVWpA5KLFzHAmbVTsuitmIhB0mApN8hUx9Sm6B/3dK7zCAf9+0d0HN7/TN0oxv4e+UKo+VmS/OYK8jehHhUI0chjN06swd0atnlUtpNmDxjiYGc6kJxQMVJ7sGGSD4tej3pmRyUhvQq2NEUE1AM/6/t5GhSO+UOxiJNDiHJlAX/F5NMEYimT8r5gewvSaCs1c1bP6x3eFcSZmhjPpZcPp6ksOIUk5mgqdHWZ7Hq9B67mxr/CNt298/gKhojoziEBdHDte6UQ2px5WqMixrWMmwMxwJtqesXPngQ683sXGpG9oKD0SHcY1xNTEyecQcvPIp4awdt1BHD2hJQ34NjVemDOImeFMNKFtS2dvBs9sO+YPsgXSSWCQac87wRD8/RymR8F8mkZI4oFHduHxTa8ilcm9xFc3UuWOEl502DjDmSif6Mrm3Ft6B4Zq37WkCU3VERRzOTjRKAvSyJQ0hMYaApq0x6I/kOrHqX2v4oHHduAv7noOh4/363Wt3d5C2Sj0BJgZxkddQHMYHa6uqYzh/SvnIaipFFmm3CqqZQo2PL9IvcAEmMdp31V/Rz3XRe70afxo7VZ84etP44EfvozjHal9NMI/8lBNyTAjTIKZYXyUSnS5Re+6w6/3NdYmolg2ZxqcQo7NabQ9BUMjukBBQsEpGAwgl8ujf2AIO7YdxKP/ugl/v/pxfPlbm7DrUJc7mMlr87DfpLS4x4xQAjPDxJykjjPXvm7fkZ6aZQubMH9+AwKMDsWhIdYPjAqqrhUhdHueUydN385ksti0+SDuu38DHn5kKzZuOYQwC4ba6gp09GYcmvlhHnovpV4kowRmhslRulTB2mHBtj0nK+sqo86ctnpURIPwZIjc8JmGOE+m8IcRqIpYGPMWtuCW9y/HHT+/BL9y2yJcf9Vs/PuWI05P/5B2xHiESvpvMibFzDA5WtysBTJgw1pxoiOVmNtWi/aWGr/tBzQG4ZtitJbQviy6PU+m0IzVmto4Wmc2QlvfN8QDCA9nUJ2IYOP2Y9h/tEdbdagH6ZD/BmNSzAylUZWshTGJE52pqx98Yl8wX/BwybxGVFVq/YDr1xLeUIZZOWsKTejzTSFD6Nb/jLeFomasUkX+DrpfTKWBdAoxRov+VBb/b8Mr2vpyK7WduvDV/hTHzFAeyrl1NZ5VDrzorv2n8dxLHaiMRzGnrQaRiNY55OHkeZhMwfs/NoIfQs7D1yzzDTIbYqQKxCPo7EzhiU2vYihb0Eqi71FmhhKYGcpnMfXRhuowLm2LYt9rfdh5sAsne9KorYqhuaFqpLc1T1MobcrwLK15TT5sh37vkw54G9qkzKb6JTUAME1yGCXyhSLufnQXhrOF3TxC6xisiC6BmaF8tNfqNVfMSQQ+fnMz2mpD2L6/G1v2dODV4wPQiLVMMb0+gYCGgIsuGyYbqEyRY/qk+kKEtfGYUqhRnS3+Z/DnpQeBgT7fbMFoCC/sOck06bA7mMlpJ71/9Y81JsXMUB7MdXBlMODcMr85ho+takR7YwyXzq6Emy/gia0nsHVvJ46dHkBvchhViSgaWNjqTY5XpClYZKuxatBOZ3DNIPV7n/TJ/BOMNeifljEzyXB9vf7PCbBecRkZdu3vxENP7gvk8+4/8wgt97RxhhKYGcpDLfVTPOleunJZNVZRFWEHDVURLJwRx4q5lRgcHMITz53Ai/s7sPtQF42RQmNdHNNqK/wRYq1RVmP1FC1kDj+NYvRQ2iTDyBSlumf95/W6bDYafVgwo7dzxGwkWBFGL6PUXQ/vxLO7TuhicIoKe/wXjUkxM5SHFjtfzwb9rpuvqMGHr5uGbM5DKlNEbSKIGfURXDIrgcvaKzGQzPjF9U6a4oktR3HwWD9mtVSjujLqN+YwUxiNYntKndSQ1YhVY2hmrCtz8CepkYeYTvkmUcMXNIGe99Ov0UjTw9q4n6lRdpgf7fAtQaQzOWx4/jV87mvrFSE06KYd9WycoQzMDOWhFvnrPInPe/9lNbj5ijo2bl2nLYDBoQIKeQ/1VSG01rO4piGWz4ozI8r50WHji69j9YMv+vfDIR6fzqG+Jo4o6wu4HtMoNm6ZQWsmkiyAZRBFjX6mPTJMqp+PMyONXr1Ffd0jhXKSzyvlUmSREdSdG3Sw5rt7sPqBF3D05IC6U++mtul/wCiNmaE8mildBmrBx25qwPJ2XZSQZ/mIg1g04J/A08OuXwLUJUJoqYvgcpristkJ1MaDCPGFdVuP4cEnD2Lv4W5sf/kUU5khLGqvYyBw/Dw/lIj4YwZBfZiK7RxT/GGaQHVGZjR6yDCqN0ZX3mlJaigSRCAUxKGjPbifRvj819a7h471apPhL1M/oPhGoxz09zNKo32HvlNVEbzmy786G3d+oJlpUhEqA5TVZDIuevoLGBgssO2yQfMkHeKL/rUGedvRl8Nzh1J4+XgG23mb5Ak/5zqoqIjgv9x2CZbNa0D7rDqsvHwGM6giEowaDht5MZNFIEaTDOXgMAXSnk0Oz/7+vChGGTfrMjLl8dRzR/Clu7dg3+EeDGZyigT/pN+X8lf0GOVhZigPjTFo5ueydV+8BCsvrWZ7HNmrSKg41ghw70Ae3b0FZIZc/wSueldfcCwSQITh4URvDsd7cjjaOYxN+1M4cHIInXxPJBrxu2Ub6xNYddVMv/BeSoPMmF6JYJjpV2MC+ZyLOOuNYd7m8y52sCZ5mVFm/QvH8IIizcCwFiVp6shfU5YavQXMDOWxivpma31k8Tc+PQe3X6sCeiRVGUMNP8izdp71Q2d3Dr2MFFme5ZXRyDSqg6OsMUSOz4dojoM0w+7XhtDRn8WW/Ul0pVxGDA9DBQc1LLir4mHMaKri2T9HY1ThROcgKqJhHDs1QFMUNF9K3aU6+6s++D/U85Rd7/ktYmYoj6upxxkB6nasXo5LWCDnlQONg0yhYnaIKUxXdx7JNE2R81AojEQSmULplTKdylgQBX5OkpEkSnO8/HoGnakCDp0awn3PdMHfyRLQHvbanElXEBIygLbe0HNar6Cr8sgMLDCMs8HMUB4fo/560YyK5gd+dwEuYwE92lAnZGTLeLZQNvT+ZAFDw0VkqGFqtAPox+g4PVfDYnvX0SGsfaEXazZ2y23aCvK3KDV2Vs++IXSrhq/p5TrGOEeMxG2jFNoOb5rO9jXxENOh0l+baghFA/U2tTRG0NoUwezWKObOjPnrlN/IWO2hmuJbT3Xgsef79PAA9b+ptdQ+Stdk03O61oIm35kRzjFmhvJYon9a6qMshh0/tSkX1QwqplVExyuCfuE9uqHXj1GK1NGfxzd/1Imn9gxgcNjVdjX3Ud+iZETjPGBmKI0WyKivPlgRdeAxv3nzmb0cVCOkMy5Odeb46Cfvj4QCOM1i+1829+Dh57QxsX/W1+L9NVSasghwnjAzlEbTTVupQCIaxLREyJ8e/dOgmmAoW/THInQ7Vi/IVINMvb7++Gl8/4U+GUY9QbqKv0aO7Tps5xkzQ2m0WqyScpvqwkjni34Xarmo4WvK0UDSRd9AgY8ZXXiur4wFcKInhzXru/DDnX1eetjVTDvNMNU4gaKDcZ4xM5RGYSDKs3tQA2f1jAwqjMtFvUoDqQL6k3n/ffKRBumGckXcv6ELDzE1Yl2htdYaJ9D+RuolMi4AZobS6FpVLWywxbZpEQzn3ZHp2GWgw3Js9BqAU9eqokScqVZ3Ko+713X5xXJ/2tWg2fepP6F0jSvjAmFmKI0uf5utjAUDOstrm5iCquEy0PUdOpgKpdKunxpFww4bf8GvD/5lS7c/2EZUH3yRUnSwYvkCYmYojcLArMFhFzMaosz/PT/vnwy9LCVTLnr7Cv571H2aGiriwc09+P72Pgyk3WEa5FEerrEEW3wzBTAzlKaJyjdUh/wzu8bbtMlvKTRH6XRXFtpWJh4JKB3CD3f04+GtPf7gGtHmXhpdtgsOThHMDKVR12pzL4vg6opgyaigOkGDcn3JAgYzrBP4XJp1w4/29OPbGzpxut9fiqwBNaVGduX+KYSZoTQtlNdUG8G0qrC/3qAUGlzr7s37i3qyjAw/2NGHR7f14WRfXoNo2rbl9ylNsTCmEGaGydGJXde2rRmZRuEhPDoNezw0/qDJeP1JFzmmSelsETuOpPHNJztx6JTm1/lrIv6I0kxUK5anGGaGyVGD1QUBY/FYALObIv5ahPFQ9qS1+gNMj1KD6j3ysG7vAO5b36mu1Kxb9LTn6VeoZ/03GFMOM8PkKDLU64520lO3qDYBGA9NrehP5X0jaHbrrqMZ3PVUFyODv8zgCUqp0ct6YExNzAyTo8igAjqhxfpzm2LjRgZFhazmHvXlkWaapNToq2tP4Vi3vxZfNcLXKV1Cyh9YMKYmZobSLKLy7TRCz2DhjBmrMoJ6WrtpBO36snl/Evc83YX9J4fkBO2A/ZeUUiRjimNmmBxtpdMTDDhhxYOmmrC/deMYfp3Ah5mMokIBu5gS/d3a09jJFIloPbKM8DTlV8/G1MbMMDlKa1bIAM21YX9y3Rvjgu4rbcqyRniGxfLqx5ka9ahW9rTZ7/+lvkuV7os1pgRmhsmpo7rDIQfV8SBiunzVqB00T0kVRTJVwOa9KX+V2tZD/n6nugL/H1OafGe8gzAzTI7mTSzWlIpELOBPv37jVAyXz6/bmcTffv8UDpwcVsqkOUbfoGQE29/0HYaZYXKmUTlFhpmNUX+Rv+JCJKItJWmEXQO4+9878eyBFD3iaR2Cpljo6prGOxAzw+Roldu0MEOCZp5q9Fnby+v+tn2D+PLDJ8ZSI+1hpPUI2v7dtnR8h2JmmBz1JiW0YdiCtgrfBCGmS9sOpLB67Sls2pfCcL6odctfpbRSzXgHY2aYHG0EEKxNhPyF/MFQAK8cHcI9T3bi4Wd7tbGweps0sqxF/D8pJox3JGaGydH4QIO6VJfNrsBrp4fxpe+cwPe29mm8Qb1GX6Lupyw1Mn7m+W9U12Vz4t4jn1/kfeFjM3X2lzR28HGqgTKMi4JfogrTa8LeHTc0eDMbIzKCdrvTUk1tH2MYFw2fozTW4FXHgzKClmj+GaWZrCOjb8bPDFYzTIy2ldTKNC3uQTLjasKRtn28i5IprGA2Liq+RqnRa2WaRpZnUoZx0aFrIXyS0rWUFRHmUYZx0aLrP99MzfAfGYZhxbJhGIZhGIZhGIZhGIZhGIZhGIZhGIZhGIZhGIZhGIZhGIZhGIZhGIZhGIZhGIZhGIZhGIZhGIZhGIZhGIZhGIZhGIZhGIZhGIZhGIZhGIZhGIZhGIZhGIZhGIZhGIZhGIZhGIZhGIZhGIZhGIZhGIZhGMbZAPwHfgta3eY/EjoAAAAASUVORK5CYII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4" descr="data:image/png;base64,%20iVBORw0KGgoAAAANSUhEUgAAAMMAAAC/CAYAAABDn2gQAAAAAXNSR0IArs4c6QAAAARnQU1BAACxjwv8YQUAAAAJcEhZcwAADsMAAA7DAcdvqGQAABr3SURBVHhe7Z0JlFz1eeXvq72rele3etPS2heEEIvBBiQDNoTg2NjJZHwO43Nmkolt7EzsZCa7ncXJOHGcxE4sxzOOw2qFEBMW2xobcBBoBQmBNoQ2hITQ1nt3VVd11/Lq5d7X3TaDurvKSEiN9f0OV7W9qm6q//d93/ffHgzDMAzDMAzDMAzDMAzDMAzDMAzDMAzDMAzDMAzDMAzDMAzDMAzDMAzDMAzDMAzDMAzDMAzDMAzDMAzDMAzDMAzDMAzDMAzDMAzDMAzDMAzDMAzDMAzDMAzDMAzDMAzDMAzDMAzDMAzDMAzDMAzDMN4OnNFb4/yj7z44chcBKjdy17hQjP0xjPNPmPoI9XGqnppGudQgZRgXFTXUXVSB8qhd1KPUX1HXUHVUjDKMi4IF1P2UzOA5cIpN02vygYCjCCFj/HdqJVVJGW8zliZdWPqop6mj1CWViVjde969IPDBX7jSyefdxac7+j/geVjI15ZSCeo1Kk8ZbwNmhgvPMHWMUmO/tr29MXDnJ96HG29YhqWL2wKOg9n9/ZnLi4Xi5W6xeAOP0d/sAKXoYZxDzAxTgwy1jo09+MrhjvdUxMKhT37qA1i+YhbedcUcrFg+W3+nhlQqMzebc1e6blGpU4o6SBnnCDPD1KKHurGvd3D6DdcvQPvcNjS31mPB/Easun4xlixuC2Yy2cpkMjM7lyu81y167+bxpylFFuMsMTNMLbqppt6+9PW3f/DKQPusBpbV9YhGA6ipjWL+vGZcf90itLc3hAaSQzXpwaH52WzhGs/zWvk+1ROqQYy3iJnhwqBBNvUgqetUXasaZ5hOXUd9pLGhauG171mIK69ewaNa4LrDKBZSiMQiqKutxOLFrVi1cgkaGqtCJ070NfcPZBYydZrN92rg7gRlRfZbwEag3z703arBq5Gqsc+iqime7v3Hut9EhajG0cc6tva2n1/urLn/f6KuYSk8twVF9zBvdeIPwmFFHQyH4BWLYATBrp1HsOaBzfi3R55DKjW8iQd9hXqCGqL0840yMTOceyqoZdSV1C3UPGo6G3Gc6UwgHo9WFgquV11d4WQGs960xionPTiMhQtbMHt2A95341LcsGoFFiy9hiZoYeNPwM1tY7NWBvWTP5cToCmiEeRzORw8cAo//MEOrFmzAbteel2R5ovU16heHWuUh5nh3BGl5lCfoD5IzayrS0Sbm2pU+KK2No6lS2YiGHQwo20a8q7L2zp4XhFtbawLwmFMn16HSEUtz/o0QaCVp/UY7/cyRdpHM6hdK7v6/wmGGC3CMfT3JfG9f9uEb9+3Ds9uP5pMZ10N5v0dddg/0CiJmeHccTv1mYqKyE1Ll7Qxp1+Mm25YhveuWuLnKlXVMZ7pPf9sDpcpfZDlgssU3wmywYcZATTI3MhjmS05Vbyvhp/ne07AK6gHVSf8iQlFw+DBeHrtNvz5Xz6Gp7cdVc/U10elsGKUwAroc8O1TIM+V1kZu/F/ffY2fOFPfxm/+JFrsHT5PL8nKFoRQTFfZIOvYCRoYeOvR7GoqKCSoY2NX2JJ4cgImr8n+8gkndRxPtSQwuTnraLLzw8E0NpSh2VtFRjoHYwfOtZ3TbHoaVDvRcpmxZbAzHD26Dv8o7bWuvf/j0/fGv2d3/4QWmY2IRRx0HmyF68e7kAsHEQk7DEILKLmsNE2UjVULQ0SpxgtfANIo6mQN8iI8ApvlR6VF8C9oodIVQVmNFejkm1/4wvHwv2prGbDbqZO+QcZE2JmeOsor1EP0S9Td9TXV7bcxOJ39+5jeGbdbtx77zPYuGkfkgNpzJrViGmNzWzTCyl1HhUpMWYAoQY/IkWEojtmBB1bfjarVAyBIBbW8+ewLtm843hTLu/P3FhPWXSYhPK/ZUMoh2mnbhyVxgVUODdEIqEA0yS0Nteiimfn669fhI/cfhXmzm1EQ+M8BMPtTIt0khZjBngjPC8xHSq6p2kGnsR/nBr9lH8ix4FDEwT7O3BszxF84DcewkuvdGmE+jZqr3+MMS5mhvJR/vJR6jPUJa2tdVWXLpuFGTPqccWKdlTEo1i8qAX19QlMq4+jtraGqVIt39UAz2Vt4Gge3ngmEPozeEyLDtMM6vwZiwZv8c/j8Fc99TqQ7MPH/+QHuPe7uwf47J3Ug/7rxriYGcpDSf0d1GdmzWq4/MMfugq//qlb0dBQibq6BM/4LgKRONszD/M0IFaJohdHIMBIwKL5J1/zRGbge0ZrBK/IRnw22Ssjg9Ijp+s0goP9+Ku7nsPnVz+DglvU2oh7qIl+iYueMzuujTejlqyBs19taqpZ9vdf+a/44p99FAsXKwpUjOToXg3c/FwUi5ewpV3Gb3UB03b1Dika6O1qf+O1Qb020oWKYh+NMP5Ywk+FN/pz3AKTuiCC/DgaQZFBo9xmhEkwM5RGDWil4zhzf/HDV4dvu3UFKiujKGTzKOTZiB22sdASNv42npS1klMFsr5WpTrSZO2PZvByTKNep7S+RzO5zxKlSLksnOwQUn0ZbN97CqFgQOuqd44cYEyEmaE0SpFaNTP01lsvQyQaYgTQ02rkrKedCE2gaUVibDnzRAYYiwRKg1y/18gtHEKR8rz+0dd0zFnAyBAY6GGKBjyx+TAOHevzGBn285UjIwcYE2FmKI26I91EIuocPdLNE3+MZigiVBGlCdRlmWL705y4yb7KURN4Wb/Ra9JdMfciTbCHwUM1giaZnmUvt1q/x99rKAlvcBBHXu3CV9c8jz2HOjUS/RDV4R9nTIiNM5RHUz7vvm/unMaK+XMa0N2VxNGjXZjexLSIaY6DOLOTqtFDJ6JIEx1lkbyfhujk+9J8TmaSUc4yGowSGEzBSfVh7ZN78cf/sAHrt7/eVSx66kHSPCX+UGMyzAzlMZ+69dUjXVUvvPgq7r1vPeuFAtpaatDYWM16QSPKGkPw86dxGG3sXp4nby1MUxp1bkzgBIMMViEEaIJDOw7in7+zDZ9bvR47D3Tql9FmA79PHdexxuScm1PSzy5xagX159S7pzdWxz98+1W45eeW470rl6KhcTrbdSM8jSz7TFYsK40qwM09z8NUH5zdVx8IOL5SA2nsffEgnt/4Er7x7WfRncyhrSGBIycH8sl0bgMPVZeqFkMYJTAzTM5nqV+piocve8+Vc/DpO2/Gh/7TtXBCmjLRwBbZzuZfwy9RAXaiqDAGv2pGBtUJXrFr9LmzQ5PznvzRbmzc8BI6ulJom9GAqxdNQ0usiH98aAfu+e7ufqZJj/HQv6Fs9LkEZobxUQHwPupvggFn3h98YiV+7ZO3YPaSdiAc4tk9wPRkAaWpSeXu2CIzuDTDi6NmOPsMNcTfZTCTRX9/Gg31lYjFIgw+BaC/E6dfPoI/ZLp0z2O71cW1mvo9ypaDToLVDOOjVWqfr62KXvoHv3Zt4Hd/42Y0LpjFlhRkATwyduCE5sJxtIR5stRoDJ1zeJw3wLP5K7x/bjrx1KsVjYZRVRkDTUsfuPrN6JIoEiEPM+pjeH7vycDp7rRcqzUN2sLSmAAzw5lojfJHK+ORO37pliWRv/jsjYi2NKMYYcPXVAe/8fNWU68DGmQrB5rISzIwHODbNbCmzzk3aNq250n69UY+1wuFEWDUaKsPY35TJdZte606lc5pguFTlC0FnYBzc4r62UKTiX5u3sy6yB23LkGsrgrFYBhegOcNf6qDGpwGzLr5MMv7msj65satxzrPSHma4DjLhX18j7r8z8NXXnThRirgOhFctawVN7xL+wxgEaXNx4wJMDOcibqG5jbWVTg3XdOOQo41QSQ6aoQx+LWxYRfzO9jQNWim1/RVygS65Xu8FBv/KbiFXawT9vLtYyPM54kgo1GiCrV1Cdz5ny/H9PqETH4TVWpA5KLFzHAmbVTsuitmIhB0mApN8hUx9Sm6B/3dK7zCAf9+0d0HN7/TN0oxv4e+UKo+VmS/OYK8jehHhUI0chjN06swd0atnlUtpNmDxjiYGc6kJxQMVJ7sGGSD4tej3pmRyUhvQq2NEUE1AM/6/t5GhSO+UOxiJNDiHJlAX/F5NMEYimT8r5gewvSaCs1c1bP6x3eFcSZmhjPpZcPp6ksOIUk5mgqdHWZ7Hq9B67mxr/CNt298/gKhojoziEBdHDte6UQ2px5WqMixrWMmwMxwJtqesXPngQ683sXGpG9oKD0SHcY1xNTEyecQcvPIp4awdt1BHD2hJQ34NjVemDOImeFMNKFtS2dvBs9sO+YPsgXSSWCQac87wRD8/RymR8F8mkZI4oFHduHxTa8ilcm9xFc3UuWOEl502DjDmSif6Mrm3Ft6B4Zq37WkCU3VERRzOTjRKAvSyJQ0hMYaApq0x6I/kOrHqX2v4oHHduAv7noOh4/363Wt3d5C2Sj0BJgZxkddQHMYHa6uqYzh/SvnIaipFFmm3CqqZQo2PL9IvcAEmMdp31V/Rz3XRe70afxo7VZ84etP44EfvozjHal9NMI/8lBNyTAjTIKZYXyUSnS5Re+6w6/3NdYmolg2ZxqcQo7NabQ9BUMjukBBQsEpGAwgl8ujf2AIO7YdxKP/ugl/v/pxfPlbm7DrUJc7mMlr87DfpLS4x4xQAjPDxJykjjPXvm7fkZ6aZQubMH9+AwKMDsWhIdYPjAqqrhUhdHueUydN385ksti0+SDuu38DHn5kKzZuOYQwC4ba6gp09GYcmvlhHnovpV4kowRmhslRulTB2mHBtj0nK+sqo86ctnpURIPwZIjc8JmGOE+m8IcRqIpYGPMWtuCW9y/HHT+/BL9y2yJcf9Vs/PuWI05P/5B2xHiESvpvMibFzDA5WtysBTJgw1pxoiOVmNtWi/aWGr/tBzQG4ZtitJbQviy6PU+m0IzVmto4Wmc2QlvfN8QDCA9nUJ2IYOP2Y9h/tEdbdagH6ZD/BmNSzAylUZWshTGJE52pqx98Yl8wX/BwybxGVFVq/YDr1xLeUIZZOWsKTejzTSFD6Nb/jLeFomasUkX+DrpfTKWBdAoxRov+VBb/b8Mr2vpyK7WduvDV/hTHzFAeyrl1NZ5VDrzorv2n8dxLHaiMRzGnrQaRiNY55OHkeZhMwfs/NoIfQs7D1yzzDTIbYqQKxCPo7EzhiU2vYihb0Eqi71FmhhKYGcpnMfXRhuowLm2LYt9rfdh5sAsne9KorYqhuaFqpLc1T1MobcrwLK15TT5sh37vkw54G9qkzKb6JTUAME1yGCXyhSLufnQXhrOF3TxC6xisiC6BmaF8tNfqNVfMSQQ+fnMz2mpD2L6/G1v2dODV4wPQiLVMMb0+gYCGgIsuGyYbqEyRY/qk+kKEtfGYUqhRnS3+Z/DnpQeBgT7fbMFoCC/sOck06bA7mMlpJ71/9Y81JsXMUB7MdXBlMODcMr85ho+takR7YwyXzq6Emy/gia0nsHVvJ46dHkBvchhViSgaWNjqTY5XpClYZKuxatBOZ3DNIPV7n/TJ/BOMNeifljEzyXB9vf7PCbBecRkZdu3vxENP7gvk8+4/8wgt97RxhhKYGcpDLfVTPOleunJZNVZRFWEHDVURLJwRx4q5lRgcHMITz53Ai/s7sPtQF42RQmNdHNNqK/wRYq1RVmP1FC1kDj+NYvRQ2iTDyBSlumf95/W6bDYafVgwo7dzxGwkWBFGL6PUXQ/vxLO7TuhicIoKe/wXjUkxM5SHFjtfzwb9rpuvqMGHr5uGbM5DKlNEbSKIGfURXDIrgcvaKzGQzPjF9U6a4oktR3HwWD9mtVSjujLqN+YwUxiNYntKndSQ1YhVY2hmrCtz8CepkYeYTvkmUcMXNIGe99Ov0UjTw9q4n6lRdpgf7fAtQaQzOWx4/jV87mvrFSE06KYd9WycoQzMDOWhFvnrPInPe/9lNbj5ijo2bl2nLYDBoQIKeQ/1VSG01rO4piGWz4ozI8r50WHji69j9YMv+vfDIR6fzqG+Jo4o6wu4HtMoNm6ZQWsmkiyAZRBFjX6mPTJMqp+PMyONXr1Ffd0jhXKSzyvlUmSREdSdG3Sw5rt7sPqBF3D05IC6U++mtul/wCiNmaE8mildBmrBx25qwPJ2XZSQZ/mIg1g04J/A08OuXwLUJUJoqYvgcpristkJ1MaDCPGFdVuP4cEnD2Lv4W5sf/kUU5khLGqvYyBw/Dw/lIj4YwZBfZiK7RxT/GGaQHVGZjR6yDCqN0ZX3mlJaigSRCAUxKGjPbifRvj819a7h471apPhL1M/oPhGoxz09zNKo32HvlNVEbzmy786G3d+oJlpUhEqA5TVZDIuevoLGBgssO2yQfMkHeKL/rUGedvRl8Nzh1J4+XgG23mb5Ak/5zqoqIjgv9x2CZbNa0D7rDqsvHwGM6giEowaDht5MZNFIEaTDOXgMAXSnk0Oz/7+vChGGTfrMjLl8dRzR/Clu7dg3+EeDGZyigT/pN+X8lf0GOVhZigPjTFo5ueydV+8BCsvrWZ7HNmrSKg41ghw70Ae3b0FZIZc/wSueldfcCwSQITh4URvDsd7cjjaOYxN+1M4cHIInXxPJBrxu2Ub6xNYddVMv/BeSoPMmF6JYJjpV2MC+ZyLOOuNYd7m8y52sCZ5mVFm/QvH8IIizcCwFiVp6shfU5YavQXMDOWxivpma31k8Tc+PQe3X6sCeiRVGUMNP8izdp71Q2d3Dr2MFFme5ZXRyDSqg6OsMUSOz4dojoM0w+7XhtDRn8WW/Ul0pVxGDA9DBQc1LLir4mHMaKri2T9HY1ThROcgKqJhHDs1QFMUNF9K3aU6+6s++D/U85Rd7/ktYmYoj6upxxkB6nasXo5LWCDnlQONg0yhYnaIKUxXdx7JNE2R81AojEQSmULplTKdylgQBX5OkpEkSnO8/HoGnakCDp0awn3PdMHfyRLQHvbanElXEBIygLbe0HNar6Cr8sgMLDCMs8HMUB4fo/560YyK5gd+dwEuYwE92lAnZGTLeLZQNvT+ZAFDw0VkqGFqtAPox+g4PVfDYnvX0SGsfaEXazZ2y23aCvK3KDV2Vs++IXSrhq/p5TrGOEeMxG2jFNoOb5rO9jXxENOh0l+baghFA/U2tTRG0NoUwezWKObOjPnrlN/IWO2hmuJbT3Xgsef79PAA9b+ptdQ+Stdk03O61oIm35kRzjFmhvJYon9a6qMshh0/tSkX1QwqplVExyuCfuE9uqHXj1GK1NGfxzd/1Imn9gxgcNjVdjX3Ud+iZETjPGBmKI0WyKivPlgRdeAxv3nzmb0cVCOkMy5Odeb46Cfvj4QCOM1i+1829+Dh57QxsX/W1+L9NVSasghwnjAzlEbTTVupQCIaxLREyJ8e/dOgmmAoW/THInQ7Vi/IVINMvb7++Gl8/4U+GUY9QbqKv0aO7Tps5xkzQ2m0WqyScpvqwkjni34Xarmo4WvK0UDSRd9AgY8ZXXiur4wFcKInhzXru/DDnX1eetjVTDvNMNU4gaKDcZ4xM5RGYSDKs3tQA2f1jAwqjMtFvUoDqQL6k3n/ffKRBumGckXcv6ELDzE1Yl2htdYaJ9D+RuolMi4AZobS6FpVLWywxbZpEQzn3ZHp2GWgw3Js9BqAU9eqokScqVZ3Ko+713X5xXJ/2tWg2fepP6F0jSvjAmFmKI0uf5utjAUDOstrm5iCquEy0PUdOpgKpdKunxpFww4bf8GvD/5lS7c/2EZUH3yRUnSwYvkCYmYojcLArMFhFzMaosz/PT/vnwy9LCVTLnr7Cv571H2aGiriwc09+P72Pgyk3WEa5FEerrEEW3wzBTAzlKaJyjdUh/wzu8bbtMlvKTRH6XRXFtpWJh4JKB3CD3f04+GtPf7gGtHmXhpdtgsOThHMDKVR12pzL4vg6opgyaigOkGDcn3JAgYzrBP4XJp1w4/29OPbGzpxut9fiqwBNaVGduX+KYSZoTQtlNdUG8G0qrC/3qAUGlzr7s37i3qyjAw/2NGHR7f14WRfXoNo2rbl9ylNsTCmEGaGydGJXde2rRmZRuEhPDoNezw0/qDJeP1JFzmmSelsETuOpPHNJztx6JTm1/lrIv6I0kxUK5anGGaGyVGD1QUBY/FYALObIv5ahPFQ9qS1+gNMj1KD6j3ysG7vAO5b36mu1Kxb9LTn6VeoZ/03GFMOM8PkKDLU64520lO3qDYBGA9NrehP5X0jaHbrrqMZ3PVUFyODv8zgCUqp0ct6YExNzAyTo8igAjqhxfpzm2LjRgZFhazmHvXlkWaapNToq2tP4Vi3vxZfNcLXKV1Cyh9YMKYmZobSLKLy7TRCz2DhjBmrMoJ6WrtpBO36snl/Evc83YX9J4fkBO2A/ZeUUiRjimNmmBxtpdMTDDhhxYOmmrC/deMYfp3Ah5mMokIBu5gS/d3a09jJFIloPbKM8DTlV8/G1MbMMDlKa1bIAM21YX9y3Rvjgu4rbcqyRniGxfLqx5ka9ahW9rTZ7/+lvkuV7os1pgRmhsmpo7rDIQfV8SBiunzVqB00T0kVRTJVwOa9KX+V2tZD/n6nugL/H1OafGe8gzAzTI7mTSzWlIpELOBPv37jVAyXz6/bmcTffv8UDpwcVsqkOUbfoGQE29/0HYaZYXKmUTlFhpmNUX+Rv+JCJKItJWmEXQO4+9878eyBFD3iaR2Cpljo6prGOxAzw+Roldu0MEOCZp5q9Fnby+v+tn2D+PLDJ8ZSI+1hpPUI2v7dtnR8h2JmmBz1JiW0YdiCtgrfBCGmS9sOpLB67Sls2pfCcL6odctfpbRSzXgHY2aYHG0EEKxNhPyF/MFQAK8cHcI9T3bi4Wd7tbGweps0sqxF/D8pJox3JGaGydH4QIO6VJfNrsBrp4fxpe+cwPe29mm8Qb1GX6Lupyw1Mn7m+W9U12Vz4t4jn1/kfeFjM3X2lzR28HGqgTKMi4JfogrTa8LeHTc0eDMbIzKCdrvTUk1tH2MYFw2fozTW4FXHgzKClmj+GaWZrCOjb8bPDFYzTIy2ldTKNC3uQTLjasKRtn28i5IprGA2Liq+RqnRa2WaRpZnUoZx0aFrIXyS0rWUFRHmUYZx0aLrP99MzfAfGYZhxbJhGIZhGIZhGIZhGIZhGIZhGIZhGIZhGIZhGIZhGIZhGIZhGIZhGIZhGIZhGIZhGIZhGIZhGIZhGIZhGIZhGIZhGIZhGIZhGIZhGIZhGIZhGIZhGIZhGIZhGIZhGIZhGIZhGIZhGIZhGIZhGIZhGIZhGMbZAPwHfgta3eY/EjoAAAAASUVORK5CYII=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2" name="Group 21"/>
          <p:cNvGrpSpPr/>
          <p:nvPr/>
        </p:nvGrpSpPr>
        <p:grpSpPr>
          <a:xfrm rot="21240444">
            <a:off x="747542" y="2694335"/>
            <a:ext cx="2262807" cy="2829695"/>
            <a:chOff x="2192064" y="2503336"/>
            <a:chExt cx="2262807" cy="2829695"/>
          </a:xfrm>
        </p:grpSpPr>
        <p:sp>
          <p:nvSpPr>
            <p:cNvPr id="20" name="Rectangle 19"/>
            <p:cNvSpPr/>
            <p:nvPr/>
          </p:nvSpPr>
          <p:spPr>
            <a:xfrm>
              <a:off x="2260859" y="2621441"/>
              <a:ext cx="1826433" cy="236381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192064" y="2655375"/>
              <a:ext cx="1801091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/>
                <a:t>Menu</a:t>
              </a:r>
            </a:p>
            <a:p>
              <a:pPr algn="ctr"/>
              <a:r>
                <a:rPr lang="en-GB" sz="2000" dirty="0"/>
                <a:t>Chocolate</a:t>
              </a:r>
            </a:p>
            <a:p>
              <a:pPr algn="ctr"/>
              <a:r>
                <a:rPr lang="en-GB" sz="2000" dirty="0"/>
                <a:t>Strawberry</a:t>
              </a:r>
            </a:p>
            <a:p>
              <a:pPr algn="ctr"/>
              <a:r>
                <a:rPr lang="en-GB" sz="2000" dirty="0"/>
                <a:t>Vanilla</a:t>
              </a:r>
            </a:p>
            <a:p>
              <a:pPr algn="ctr"/>
              <a:r>
                <a:rPr lang="en-GB" sz="2000" dirty="0"/>
                <a:t>Mint</a:t>
              </a:r>
            </a:p>
            <a:p>
              <a:pPr algn="ctr"/>
              <a:r>
                <a:rPr lang="en-GB" sz="1600" dirty="0"/>
                <a:t>With chocolate or strawberry sauce</a:t>
              </a:r>
            </a:p>
            <a:p>
              <a:pPr algn="ctr"/>
              <a:endParaRPr lang="en-GB" sz="2400" dirty="0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49054">
              <a:off x="3357589" y="2503336"/>
              <a:ext cx="1097282" cy="1021607"/>
            </a:xfrm>
            <a:prstGeom prst="rect">
              <a:avLst/>
            </a:prstGeom>
          </p:spPr>
        </p:pic>
      </p:grpSp>
      <p:sp>
        <p:nvSpPr>
          <p:cNvPr id="26" name="Rectangle 25"/>
          <p:cNvSpPr/>
          <p:nvPr/>
        </p:nvSpPr>
        <p:spPr>
          <a:xfrm>
            <a:off x="6303818" y="1328641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7812191" y="1328641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6299346" y="1675133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807719" y="1687165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6294874" y="2063190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7803247" y="2063190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6290402" y="2451247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7798775" y="2451247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6285930" y="2811594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7794303" y="2811594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6281458" y="3171941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7789831" y="3171941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297598" y="3518433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7785359" y="3532288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290401" y="3911670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7780887" y="3916699"/>
            <a:ext cx="1233055" cy="236921"/>
          </a:xfrm>
          <a:prstGeom prst="rect">
            <a:avLst/>
          </a:prstGeom>
          <a:solidFill>
            <a:srgbClr val="F9FA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148211" y="1988447"/>
            <a:ext cx="3077651" cy="738569"/>
          </a:xfrm>
          <a:prstGeom prst="rect">
            <a:avLst/>
          </a:prstGeom>
          <a:solidFill>
            <a:srgbClr val="FF3399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139952" y="2735490"/>
            <a:ext cx="3085910" cy="738569"/>
          </a:xfrm>
          <a:prstGeom prst="rect">
            <a:avLst/>
          </a:prstGeom>
          <a:solidFill>
            <a:srgbClr val="FFFF00">
              <a:alpha val="3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139951" y="3469054"/>
            <a:ext cx="3085911" cy="749840"/>
          </a:xfrm>
          <a:prstGeom prst="rect">
            <a:avLst/>
          </a:prstGeom>
          <a:solidFill>
            <a:schemeClr val="accent6">
              <a:lumMod val="7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148211" y="1246410"/>
            <a:ext cx="3077651" cy="744096"/>
          </a:xfrm>
          <a:prstGeom prst="rect">
            <a:avLst/>
          </a:prstGeom>
          <a:solidFill>
            <a:schemeClr val="accent2">
              <a:lumMod val="50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313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3" grpId="0" animBg="1"/>
      <p:bldP spid="44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623369" y="622485"/>
            <a:ext cx="8941991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/>
              <a:t>A salad bar has 8 different salads on the menu.</a:t>
            </a:r>
          </a:p>
          <a:p>
            <a:r>
              <a:rPr lang="en-GB" sz="2600" dirty="0"/>
              <a:t>You can top your salad with salad cream, mayonnaise or chilli sauce.</a:t>
            </a:r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  <a:p>
            <a:r>
              <a:rPr lang="en-GB" sz="2600" dirty="0"/>
              <a:t>How many different possible combinations are there?</a:t>
            </a:r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3274" y="1678268"/>
            <a:ext cx="747045" cy="747045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806118" y="182095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AutoShape 2" descr="data:image/png;base64,%20iVBORw0KGgoAAAANSUhEUgAAAMMAAAC/CAYAAABDn2gQAAAAAXNSR0IArs4c6QAAAARnQU1BAACxjwv8YQUAAAAJcEhZcwAADsMAAA7DAcdvqGQAABr3SURBVHhe7Z0JlFz1eeXvq72rele3etPS2heEEIvBBiQDNoTg2NjJZHwO43Nmkolt7EzsZCa7ncXJOHGcxE4sxzOOw2qFEBMW2xobcBBoBQmBNoQ2hITQ1nt3VVd11/Lq5d7X3TaDurvKSEiN9f0OV7W9qm6q//d93/ffHgzDMAzDMAzDMAzDMAzDMAzDMAzDMAzDMAzDMAzDMAzDMAzDMAzDMAzDMAzDMAzDMAzDMAzDMAzDMAzDMAzDMAzDMAzDMAzDMAzDMAzDMAzDMAzDMAzDMAzDMAzDMAzDMAzDMAzDMAzDMAzDMAzDMN4OnNFb4/yj7z44chcBKjdy17hQjP0xjPNPmPoI9XGqnppGudQgZRgXFTXUXVSB8qhd1KPUX1HXUHVUjDKMi4IF1P2UzOA5cIpN02vygYCjCCFj/HdqJVVJGW8zliZdWPqop6mj1CWViVjde969IPDBX7jSyefdxac7+j/geVjI15ZSCeo1Kk8ZbwNmhgvPMHWMUmO/tr29MXDnJ96HG29YhqWL2wKOg9n9/ZnLi4Xi5W6xeAOP0d/sAKXoYZxDzAxTgwy1jo09+MrhjvdUxMKhT37qA1i+YhbedcUcrFg+W3+nhlQqMzebc1e6blGpU4o6SBnnCDPD1KKHurGvd3D6DdcvQPvcNjS31mPB/Easun4xlixuC2Yy2cpkMjM7lyu81y167+bxpylFFuMsMTNMLbqppt6+9PW3f/DKQPusBpbV9YhGA6ipjWL+vGZcf90itLc3hAaSQzXpwaH52WzhGs/zWvk+1ROqQYy3iJnhwqBBNvUgqetUXasaZ5hOXUd9pLGhauG171mIK69ewaNa4LrDKBZSiMQiqKutxOLFrVi1cgkaGqtCJ070NfcPZBYydZrN92rg7gRlRfZbwEag3z703arBq5Gqsc+iqime7v3Hut9EhajG0cc6tva2n1/urLn/f6KuYSk8twVF9zBvdeIPwmFFHQyH4BWLYATBrp1HsOaBzfi3R55DKjW8iQd9hXqCGqL0840yMTOceyqoZdSV1C3UPGo6G3Gc6UwgHo9WFgquV11d4WQGs960xionPTiMhQtbMHt2A95341LcsGoFFiy9hiZoYeNPwM1tY7NWBvWTP5cToCmiEeRzORw8cAo//MEOrFmzAbteel2R5ovU16heHWuUh5nh3BGl5lCfoD5IzayrS0Sbm2pU+KK2No6lS2YiGHQwo20a8q7L2zp4XhFtbawLwmFMn16HSEUtz/o0QaCVp/UY7/cyRdpHM6hdK7v6/wmGGC3CMfT3JfG9f9uEb9+3Ds9uP5pMZ10N5v0dddg/0CiJmeHccTv1mYqKyE1Ll7Qxp1+Mm25YhveuWuLnKlXVMZ7pPf9sDpcpfZDlgssU3wmywYcZATTI3MhjmS05Vbyvhp/ne07AK6gHVSf8iQlFw+DBeHrtNvz5Xz6Gp7cdVc/U10elsGKUwAroc8O1TIM+V1kZu/F/ffY2fOFPfxm/+JFrsHT5PL8nKFoRQTFfZIOvYCRoYeOvR7GoqKCSoY2NX2JJ4cgImr8n+8gkndRxPtSQwuTnraLLzw8E0NpSh2VtFRjoHYwfOtZ3TbHoaVDvRcpmxZbAzHD26Dv8o7bWuvf/j0/fGv2d3/4QWmY2IRRx0HmyF68e7kAsHEQk7DEILKLmsNE2UjVULQ0SpxgtfANIo6mQN8iI8ApvlR6VF8C9oodIVQVmNFejkm1/4wvHwv2prGbDbqZO+QcZE2JmeOsor1EP0S9Td9TXV7bcxOJ39+5jeGbdbtx77zPYuGkfkgNpzJrViGmNzWzTCyl1HhUpMWYAoQY/IkWEojtmBB1bfjarVAyBIBbW8+ewLtm843hTLu/P3FhPWXSYhPK/ZUMoh2mnbhyVxgVUODdEIqEA0yS0Nteiimfn669fhI/cfhXmzm1EQ+M8BMPtTIt0khZjBngjPC8xHSq6p2kGnsR/nBr9lH8ix4FDEwT7O3BszxF84DcewkuvdGmE+jZqr3+MMS5mhvJR/vJR6jPUJa2tdVWXLpuFGTPqccWKdlTEo1i8qAX19QlMq4+jtraGqVIt39UAz2Vt4Gge3ngmEPozeEyLDtMM6vwZiwZv8c/j8Fc99TqQ7MPH/+QHuPe7uwf47J3Ug/7rxriYGcpDSf0d1GdmzWq4/MMfugq//qlb0dBQibq6BM/4LgKRONszD/M0IFaJohdHIMBIwKL5J1/zRGbge0ZrBK/IRnw22Ssjg9Ijp+s0goP9+Ku7nsPnVz+DglvU2oh7qIl+iYueMzuujTejlqyBs19taqpZ9vdf+a/44p99FAsXKwpUjOToXg3c/FwUi5ewpV3Gb3UB03b1Dika6O1qf+O1Qb020oWKYh+NMP5Ywk+FN/pz3AKTuiCC/DgaQZFBo9xmhEkwM5RGDWil4zhzf/HDV4dvu3UFKiujKGTzKOTZiB22sdASNv42npS1klMFsr5WpTrSZO2PZvByTKNep7S+RzO5zxKlSLksnOwQUn0ZbN97CqFgQOuqd44cYEyEmaE0SpFaNTP01lsvQyQaYgTQ02rkrKedCE2gaUVibDnzRAYYiwRKg1y/18gtHEKR8rz+0dd0zFnAyBAY6GGKBjyx+TAOHevzGBn285UjIwcYE2FmKI26I91EIuocPdLNE3+MZigiVBGlCdRlmWL705y4yb7KURN4Wb/Ra9JdMfciTbCHwUM1giaZnmUvt1q/x99rKAlvcBBHXu3CV9c8jz2HOjUS/RDV4R9nTIiNM5RHUz7vvm/unMaK+XMa0N2VxNGjXZjexLSIaY6DOLOTqtFDJ6JIEx1lkbyfhujk+9J8TmaSUc4yGowSGEzBSfVh7ZN78cf/sAHrt7/eVSx66kHSPCX+UGMyzAzlMZ+69dUjXVUvvPgq7r1vPeuFAtpaatDYWM16QSPKGkPw86dxGG3sXp4nby1MUxp1bkzgBIMMViEEaIJDOw7in7+zDZ9bvR47D3Tql9FmA79PHdexxuScm1PSzy5xagX159S7pzdWxz98+1W45eeW470rl6KhcTrbdSM8jSz7TFYsK40qwM09z8NUH5zdVx8IOL5SA2nsffEgnt/4Er7x7WfRncyhrSGBIycH8sl0bgMPVZeqFkMYJTAzTM5nqV+piocve8+Vc/DpO2/Gh/7TtXBCmjLRwBbZzuZfwy9RAXaiqDAGv2pGBtUJXrFr9LmzQ5PznvzRbmzc8BI6ulJom9GAqxdNQ0usiH98aAfu+e7ufqZJj/HQv6Fs9LkEZobxUQHwPupvggFn3h98YiV+7ZO3YPaSdiAc4tk9wPRkAaWpSeXu2CIzuDTDi6NmOPsMNcTfZTCTRX9/Gg31lYjFIgw+BaC/E6dfPoI/ZLp0z2O71cW1mvo9ypaDToLVDOOjVWqfr62KXvoHv3Zt4Hd/42Y0LpjFlhRkATwyduCE5sJxtIR5stRoDJ1zeJw3wLP5K7x/bjrx1KsVjYZRVRkDTUsfuPrN6JIoEiEPM+pjeH7vycDp7rRcqzUN2sLSmAAzw5lojfJHK+ORO37pliWRv/jsjYi2NKMYYcPXVAe/8fNWU68DGmQrB5rISzIwHODbNbCmzzk3aNq250n69UY+1wuFEWDUaKsPY35TJdZte606lc5pguFTlC0FnYBzc4r62UKTiX5u3sy6yB23LkGsrgrFYBhegOcNf6qDGpwGzLr5MMv7msj65satxzrPSHma4DjLhX18j7r8z8NXXnThRirgOhFctawVN7xL+wxgEaXNx4wJMDOcibqG5jbWVTg3XdOOQo41QSQ6aoQx+LWxYRfzO9jQNWim1/RVygS65Xu8FBv/KbiFXawT9vLtYyPM54kgo1GiCrV1Cdz5ny/H9PqETH4TVWpA5KLFzHAmbVTsuitmIhB0mApN8hUx9Sm6B/3dK7zCAf9+0d0HN7/TN0oxv4e+UKo+VmS/OYK8jehHhUI0chjN06swd0atnlUtpNmDxjiYGc6kJxQMVJ7sGGSD4tej3pmRyUhvQq2NEUE1AM/6/t5GhSO+UOxiJNDiHJlAX/F5NMEYimT8r5gewvSaCs1c1bP6x3eFcSZmhjPpZcPp6ksOIUk5mgqdHWZ7Hq9B67mxr/CNt298/gKhojoziEBdHDte6UQ2px5WqMixrWMmwMxwJtqesXPngQ683sXGpG9oKD0SHcY1xNTEyecQcvPIp4awdt1BHD2hJQ34NjVemDOImeFMNKFtS2dvBs9sO+YPsgXSSWCQac87wRD8/RymR8F8mkZI4oFHduHxTa8ilcm9xFc3UuWOEl502DjDmSif6Mrm3Ft6B4Zq37WkCU3VERRzOTjRKAvSyJQ0hMYaApq0x6I/kOrHqX2v4oHHduAv7noOh4/363Wt3d5C2Sj0BJgZxkddQHMYHa6uqYzh/SvnIaipFFmm3CqqZQo2PL9IvcAEmMdp31V/Rz3XRe70afxo7VZ84etP44EfvozjHal9NMI/8lBNyTAjTIKZYXyUSnS5Re+6w6/3NdYmolg2ZxqcQo7NabQ9BUMjukBBQsEpGAwgl8ujf2AIO7YdxKP/ugl/v/pxfPlbm7DrUJc7mMlr87DfpLS4x4xQAjPDxJykjjPXvm7fkZ6aZQubMH9+AwKMDsWhIdYPjAqqrhUhdHueUydN385ksti0+SDuu38DHn5kKzZuOYQwC4ba6gp09GYcmvlhHnovpV4kowRmhslRulTB2mHBtj0nK+sqo86ctnpURIPwZIjc8JmGOE+m8IcRqIpYGPMWtuCW9y/HHT+/BL9y2yJcf9Vs/PuWI05P/5B2xHiESvpvMibFzDA5WtysBTJgw1pxoiOVmNtWi/aWGr/tBzQG4ZtitJbQviy6PU+m0IzVmto4Wmc2QlvfN8QDCA9nUJ2IYOP2Y9h/tEdbdagH6ZD/BmNSzAylUZWshTGJE52pqx98Yl8wX/BwybxGVFVq/YDr1xLeUIZZOWsKTejzTSFD6Nb/jLeFomasUkX+DrpfTKWBdAoxRov+VBb/b8Mr2vpyK7WduvDV/hTHzFAeyrl1NZ5VDrzorv2n8dxLHaiMRzGnrQaRiNY55OHkeZhMwfs/NoIfQs7D1yzzDTIbYqQKxCPo7EzhiU2vYihb0Eqi71FmhhKYGcpnMfXRhuowLm2LYt9rfdh5sAsne9KorYqhuaFqpLc1T1MobcrwLK15TT5sh37vkw54G9qkzKb6JTUAME1yGCXyhSLufnQXhrOF3TxC6xisiC6BmaF8tNfqNVfMSQQ+fnMz2mpD2L6/G1v2dODV4wPQiLVMMb0+gYCGgIsuGyYbqEyRY/qk+kKEtfGYUqhRnS3+Z/DnpQeBgT7fbMFoCC/sOck06bA7mMlpJ71/9Y81JsXMUB7MdXBlMODcMr85ho+takR7YwyXzq6Emy/gia0nsHVvJ46dHkBvchhViSgaWNjqTY5XpClYZKuxatBOZ3DNIPV7n/TJ/BOMNeifljEzyXB9vf7PCbBecRkZdu3vxENP7gvk8+4/8wgt97RxhhKYGcpDLfVTPOleunJZNVZRFWEHDVURLJwRx4q5lRgcHMITz53Ai/s7sPtQF42RQmNdHNNqK/wRYq1RVmP1FC1kDj+NYvRQ2iTDyBSlumf95/W6bDYafVgwo7dzxGwkWBFGL6PUXQ/vxLO7TuhicIoKe/wXjUkxM5SHFjtfzwb9rpuvqMGHr5uGbM5DKlNEbSKIGfURXDIrgcvaKzGQzPjF9U6a4oktR3HwWD9mtVSjujLqN+YwUxiNYntKndSQ1YhVY2hmrCtz8CepkYeYTvkmUcMXNIGe99Ov0UjTw9q4n6lRdpgf7fAtQaQzOWx4/jV87mvrFSE06KYd9WycoQzMDOWhFvnrPInPe/9lNbj5ijo2bl2nLYDBoQIKeQ/1VSG01rO4piGWz4ozI8r50WHji69j9YMv+vfDIR6fzqG+Jo4o6wu4HtMoNm6ZQWsmkiyAZRBFjX6mPTJMqp+PMyONXr1Ffd0jhXKSzyvlUmSREdSdG3Sw5rt7sPqBF3D05IC6U++mtul/wCiNmaE8mildBmrBx25qwPJ2XZSQZ/mIg1g04J/A08OuXwLUJUJoqYvgcpristkJ1MaDCPGFdVuP4cEnD2Lv4W5sf/kUU5khLGqvYyBw/Dw/lIj4YwZBfZiK7RxT/GGaQHVGZjR6yDCqN0ZX3mlJaigSRCAUxKGjPbifRvj819a7h471apPhL1M/oPhGoxz09zNKo32HvlNVEbzmy786G3d+oJlpUhEqA5TVZDIuevoLGBgssO2yQfMkHeKL/rUGedvRl8Nzh1J4+XgG23mb5Ak/5zqoqIjgv9x2CZbNa0D7rDqsvHwGM6giEowaDht5MZNFIEaTDOXgMAXSnk0Oz/7+vChGGTfrMjLl8dRzR/Clu7dg3+EeDGZyigT/pN+X8lf0GOVhZigPjTFo5ueydV+8BCsvrWZ7HNmrSKg41ghw70Ae3b0FZIZc/wSueldfcCwSQITh4URvDsd7cjjaOYxN+1M4cHIInXxPJBrxu2Ub6xNYddVMv/BeSoPMmF6JYJjpV2MC+ZyLOOuNYd7m8y52sCZ5mVFm/QvH8IIizcCwFiVp6shfU5YavQXMDOWxivpma31k8Tc+PQe3X6sCeiRVGUMNP8izdp71Q2d3Dr2MFFme5ZXRyDSqg6OsMUSOz4dojoM0w+7XhtDRn8WW/Ul0pVxGDA9DBQc1LLir4mHMaKri2T9HY1ThROcgKqJhHDs1QFMUNF9K3aU6+6s++D/U85Rd7/ktYmYoj6upxxkB6nasXo5LWCDnlQONg0yhYnaIKUxXdx7JNE2R81AojEQSmULplTKdylgQBX5OkpEkSnO8/HoGnakCDp0awn3PdMHfyRLQHvbanElXEBIygLbe0HNar6Cr8sgMLDCMs8HMUB4fo/560YyK5gd+dwEuYwE92lAnZGTLeLZQNvT+ZAFDw0VkqGFqtAPox+g4PVfDYnvX0SGsfaEXazZ2y23aCvK3KDV2Vs++IXSrhq/p5TrGOEeMxG2jFNoOb5rO9jXxENOh0l+baghFA/U2tTRG0NoUwezWKObOjPnrlN/IWO2hmuJbT3Xgsef79PAA9b+ptdQ+Stdk03O61oIm35kRzjFmhvJYon9a6qMshh0/tSkX1QwqplVExyuCfuE9uqHXj1GK1NGfxzd/1Imn9gxgcNjVdjX3Ud+iZETjPGBmKI0WyKivPlgRdeAxv3nzmb0cVCOkMy5Odeb46Cfvj4QCOM1i+1829+Dh57QxsX/W1+L9NVSasghwnjAzlEbTTVupQCIaxLREyJ8e/dOgmmAoW/THInQ7Vi/IVINMvb7++Gl8/4U+GUY9QbqKv0aO7Tps5xkzQ2m0WqyScpvqwkjni34Xarmo4WvK0UDSRd9AgY8ZXXiur4wFcKInhzXru/DDnX1eetjVTDvNMNU4gaKDcZ4xM5RGYSDKs3tQA2f1jAwqjMtFvUoDqQL6k3n/ffKRBumGckXcv6ELDzE1Yl2htdYaJ9D+RuolMi4AZobS6FpVLWywxbZpEQzn3ZHp2GWgw3Js9BqAU9eqokScqVZ3Ko+713X5xXJ/2tWg2fepP6F0jSvjAmFmKI0uf5utjAUDOstrm5iCquEy0PUdOpgKpdKunxpFww4bf8GvD/5lS7c/2EZUH3yRUnSwYvkCYmYojcLArMFhFzMaosz/PT/vnwy9LCVTLnr7Cv571H2aGiriwc09+P72Pgyk3WEa5FEerrEEW3wzBTAzlKaJyjdUh/wzu8bbtMlvKTRH6XRXFtpWJh4JKB3CD3f04+GtPf7gGtHmXhpdtgsOThHMDKVR12pzL4vg6opgyaigOkGDcn3JAgYzrBP4XJp1w4/29OPbGzpxut9fiqwBNaVGduX+KYSZoTQtlNdUG8G0qrC/3qAUGlzr7s37i3qyjAw/2NGHR7f14WRfXoNo2rbl9ylNsTCmEGaGydGJXde2rRmZRuEhPDoNezw0/qDJeP1JFzmmSelsETuOpPHNJztx6JTm1/lrIv6I0kxUK5anGGaGyVGD1QUBY/FYALObIv5ahPFQ9qS1+gNMj1KD6j3ysG7vAO5b36mu1Kxb9LTn6VeoZ/03GFMOM8PkKDLU64520lO3qDYBGA9NrehP5X0jaHbrrqMZ3PVUFyODv8zgCUqp0ct6YExNzAyTo8igAjqhxfpzm2LjRgZFhazmHvXlkWaapNToq2tP4Vi3vxZfNcLXKV1Cyh9YMKYmZobSLKLy7TRCz2DhjBmrMoJ6WrtpBO36snl/Evc83YX9J4fkBO2A/ZeUUiRjimNmmBxtpdMTDDhhxYOmmrC/deMYfp3Ah5mMokIBu5gS/d3a09jJFIloPbKM8DTlV8/G1MbMMDlKa1bIAM21YX9y3Rvjgu4rbcqyRniGxfLqx5ka9ahW9rTZ7/+lvkuV7os1pgRmhsmpo7rDIQfV8SBiunzVqB00T0kVRTJVwOa9KX+V2tZD/n6nugL/H1OafGe8gzAzTI7mTSzWlIpELOBPv37jVAyXz6/bmcTffv8UDpwcVsqkOUbfoGQE29/0HYaZYXKmUTlFhpmNUX+Rv+JCJKItJWmEXQO4+9878eyBFD3iaR2Cpljo6prGOxAzw+Roldu0MEOCZp5q9Fnby+v+tn2D+PLDJ8ZSI+1hpPUI2v7dtnR8h2JmmBz1JiW0YdiCtgrfBCGmS9sOpLB67Sls2pfCcL6odctfpbRSzXgHY2aYHG0EEKxNhPyF/MFQAK8cHcI9T3bi4Wd7tbGweps0sqxF/D8pJox3JGaGydH4QIO6VJfNrsBrp4fxpe+cwPe29mm8Qb1GX6Lupyw1Mn7m+W9U12Vz4t4jn1/kfeFjM3X2lzR28HGqgTKMi4JfogrTa8LeHTc0eDMbIzKCdrvTUk1tH2MYFw2fozTW4FXHgzKClmj+GaWZrCOjb8bPDFYzTIy2ldTKNC3uQTLjasKRtn28i5IprGA2Liq+RqnRa2WaRpZnUoZx0aFrIXyS0rWUFRHmUYZx0aLrP99MzfAfGYZhxbJhGIZhGIZhGIZhGIZhGIZhGIZhGIZhGIZhGIZhGIZhGIZhGIZhGIZhGIZhGIZhGIZhGIZhGIZhGIZhGIZhGIZhGIZhGIZhGIZhGIZhGIZhGIZhGIZhGIZhGIZhGIZhGIZhGIZhGIZhGIZhGIZhGIZhGMbZAPwHfgta3eY/EjoAAAAASUVORK5CYII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4" descr="data:image/png;base64,%20iVBORw0KGgoAAAANSUhEUgAAAMMAAAC/CAYAAABDn2gQAAAAAXNSR0IArs4c6QAAAARnQU1BAACxjwv8YQUAAAAJcEhZcwAADsMAAA7DAcdvqGQAABr3SURBVHhe7Z0JlFz1eeXvq72rele3etPS2heEEIvBBiQDNoTg2NjJZHwO43Nmkolt7EzsZCa7ncXJOHGcxE4sxzOOw2qFEBMW2xobcBBoBQmBNoQ2hITQ1nt3VVd11/Lq5d7X3TaDurvKSEiN9f0OV7W9qm6q//d93/ffHgzDMAzDMAzDMAzDMAzDMAzDMAzDMAzDMAzDMAzDMAzDMAzDMAzDMAzDMAzDMAzDMAzDMAzDMAzDMAzDMAzDMAzDMAzDMAzDMAzDMAzDMAzDMAzDMAzDMAzDMAzDMAzDMAzDMAzDMAzDMAzDMAzDMN4OnNFb4/yj7z44chcBKjdy17hQjP0xjPNPmPoI9XGqnppGudQgZRgXFTXUXVSB8qhd1KPUX1HXUHVUjDKMi4IF1P2UzOA5cIpN02vygYCjCCFj/HdqJVVJGW8zliZdWPqop6mj1CWViVjde969IPDBX7jSyefdxac7+j/geVjI15ZSCeo1Kk8ZbwNmhgvPMHWMUmO/tr29MXDnJ96HG29YhqWL2wKOg9n9/ZnLi4Xi5W6xeAOP0d/sAKXoYZxDzAxTgwy1jo09+MrhjvdUxMKhT37qA1i+YhbedcUcrFg+W3+nhlQqMzebc1e6blGpU4o6SBnnCDPD1KKHurGvd3D6DdcvQPvcNjS31mPB/Easun4xlixuC2Yy2cpkMjM7lyu81y167+bxpylFFuMsMTNMLbqppt6+9PW3f/DKQPusBpbV9YhGA6ipjWL+vGZcf90itLc3hAaSQzXpwaH52WzhGs/zWvk+1ROqQYy3iJnhwqBBNvUgqetUXasaZ5hOXUd9pLGhauG171mIK69ewaNa4LrDKBZSiMQiqKutxOLFrVi1cgkaGqtCJ070NfcPZBYydZrN92rg7gRlRfZbwEag3z703arBq5Gqsc+iqime7v3Hut9EhajG0cc6tva2n1/urLn/f6KuYSk8twVF9zBvdeIPwmFFHQyH4BWLYATBrp1HsOaBzfi3R55DKjW8iQd9hXqCGqL0840yMTOceyqoZdSV1C3UPGo6G3Gc6UwgHo9WFgquV11d4WQGs960xionPTiMhQtbMHt2A95341LcsGoFFiy9hiZoYeNPwM1tY7NWBvWTP5cToCmiEeRzORw8cAo//MEOrFmzAbteel2R5ovU16heHWuUh5nh3BGl5lCfoD5IzayrS0Sbm2pU+KK2No6lS2YiGHQwo20a8q7L2zp4XhFtbawLwmFMn16HSEUtz/o0QaCVp/UY7/cyRdpHM6hdK7v6/wmGGC3CMfT3JfG9f9uEb9+3Ds9uP5pMZ10N5v0dddg/0CiJmeHccTv1mYqKyE1Ll7Qxp1+Mm25YhveuWuLnKlXVMZ7pPf9sDpcpfZDlgssU3wmywYcZATTI3MhjmS05Vbyvhp/ne07AK6gHVSf8iQlFw+DBeHrtNvz5Xz6Gp7cdVc/U10elsGKUwAroc8O1TIM+V1kZu/F/ffY2fOFPfxm/+JFrsHT5PL8nKFoRQTFfZIOvYCRoYeOvR7GoqKCSoY2NX2JJ4cgImr8n+8gkndRxPtSQwuTnraLLzw8E0NpSh2VtFRjoHYwfOtZ3TbHoaVDvRcpmxZbAzHD26Dv8o7bWuvf/j0/fGv2d3/4QWmY2IRRx0HmyF68e7kAsHEQk7DEILKLmsNE2UjVULQ0SpxgtfANIo6mQN8iI8ApvlR6VF8C9oodIVQVmNFejkm1/4wvHwv2prGbDbqZO+QcZE2JmeOsor1EP0S9Td9TXV7bcxOJ39+5jeGbdbtx77zPYuGkfkgNpzJrViGmNzWzTCyl1HhUpMWYAoQY/IkWEojtmBB1bfjarVAyBIBbW8+ewLtm843hTLu/P3FhPWXSYhPK/ZUMoh2mnbhyVxgVUODdEIqEA0yS0Nteiimfn669fhI/cfhXmzm1EQ+M8BMPtTIt0khZjBngjPC8xHSq6p2kGnsR/nBr9lH8ix4FDEwT7O3BszxF84DcewkuvdGmE+jZqr3+MMS5mhvJR/vJR6jPUJa2tdVWXLpuFGTPqccWKdlTEo1i8qAX19QlMq4+jtraGqVIt39UAz2Vt4Gge3ngmEPozeEyLDtMM6vwZiwZv8c/j8Fc99TqQ7MPH/+QHuPe7uwf47J3Ug/7rxriYGcpDSf0d1GdmzWq4/MMfugq//qlb0dBQibq6BM/4LgKRONszD/M0IFaJohdHIMBIwKL5J1/zRGbge0ZrBK/IRnw22Ssjg9Ijp+s0goP9+Ku7nsPnVz+DglvU2oh7qIl+iYueMzuujTejlqyBs19taqpZ9vdf+a/44p99FAsXKwpUjOToXg3c/FwUi5ewpV3Gb3UB03b1Dika6O1qf+O1Qb020oWKYh+NMP5Ywk+FN/pz3AKTuiCC/DgaQZFBo9xmhEkwM5RGDWil4zhzf/HDV4dvu3UFKiujKGTzKOTZiB22sdASNv42npS1klMFsr5WpTrSZO2PZvByTKNep7S+RzO5zxKlSLksnOwQUn0ZbN97CqFgQOuqd44cYEyEmaE0SpFaNTP01lsvQyQaYgTQ02rkrKedCE2gaUVibDnzRAYYiwRKg1y/18gtHEKR8rz+0dd0zFnAyBAY6GGKBjyx+TAOHevzGBn285UjIwcYE2FmKI26I91EIuocPdLNE3+MZigiVBGlCdRlmWL705y4yb7KURN4Wb/Ra9JdMfciTbCHwUM1giaZnmUvt1q/x99rKAlvcBBHXu3CV9c8jz2HOjUS/RDV4R9nTIiNM5RHUz7vvm/unMaK+XMa0N2VxNGjXZjexLSIaY6DOLOTqtFDJ6JIEx1lkbyfhujk+9J8TmaSUc4yGowSGEzBSfVh7ZN78cf/sAHrt7/eVSx66kHSPCX+UGMyzAzlMZ+69dUjXVUvvPgq7r1vPeuFAtpaatDYWM16QSPKGkPw86dxGG3sXp4nby1MUxp1bkzgBIMMViEEaIJDOw7in7+zDZ9bvR47D3Tql9FmA79PHdexxuScm1PSzy5xagX159S7pzdWxz98+1W45eeW470rl6KhcTrbdSM8jSz7TFYsK40qwM09z8NUH5zdVx8IOL5SA2nsffEgnt/4Er7x7WfRncyhrSGBIycH8sl0bgMPVZeqFkMYJTAzTM5nqV+piocve8+Vc/DpO2/Gh/7TtXBCmjLRwBbZzuZfwy9RAXaiqDAGv2pGBtUJXrFr9LmzQ5PznvzRbmzc8BI6ulJom9GAqxdNQ0usiH98aAfu+e7ufqZJj/HQv6Fs9LkEZobxUQHwPupvggFn3h98YiV+7ZO3YPaSdiAc4tk9wPRkAaWpSeXu2CIzuDTDi6NmOPsMNcTfZTCTRX9/Gg31lYjFIgw+BaC/E6dfPoI/ZLp0z2O71cW1mvo9ypaDToLVDOOjVWqfr62KXvoHv3Zt4Hd/42Y0LpjFlhRkATwyduCE5sJxtIR5stRoDJ1zeJw3wLP5K7x/bjrx1KsVjYZRVRkDTUsfuPrN6JIoEiEPM+pjeH7vycDp7rRcqzUN2sLSmAAzw5lojfJHK+ORO37pliWRv/jsjYi2NKMYYcPXVAe/8fNWU68DGmQrB5rISzIwHODbNbCmzzk3aNq250n69UY+1wuFEWDUaKsPY35TJdZte606lc5pguFTlC0FnYBzc4r62UKTiX5u3sy6yB23LkGsrgrFYBhegOcNf6qDGpwGzLr5MMv7msj65satxzrPSHma4DjLhX18j7r8z8NXXnThRirgOhFctawVN7xL+wxgEaXNx4wJMDOcibqG5jbWVTg3XdOOQo41QSQ6aoQx+LWxYRfzO9jQNWim1/RVygS65Xu8FBv/KbiFXawT9vLtYyPM54kgo1GiCrV1Cdz5ny/H9PqETH4TVWpA5KLFzHAmbVTsuitmIhB0mApN8hUx9Sm6B/3dK7zCAf9+0d0HN7/TN0oxv4e+UKo+VmS/OYK8jehHhUI0chjN06swd0atnlUtpNmDxjiYGc6kJxQMVJ7sGGSD4tej3pmRyUhvQq2NEUE1AM/6/t5GhSO+UOxiJNDiHJlAX/F5NMEYimT8r5gewvSaCs1c1bP6x3eFcSZmhjPpZcPp6ksOIUk5mgqdHWZ7Hq9B67mxr/CNt298/gKhojoziEBdHDte6UQ2px5WqMixrWMmwMxwJtqesXPngQ683sXGpG9oKD0SHcY1xNTEyecQcvPIp4awdt1BHD2hJQ34NjVemDOImeFMNKFtS2dvBs9sO+YPsgXSSWCQac87wRD8/RymR8F8mkZI4oFHduHxTa8ilcm9xFc3UuWOEl502DjDmSif6Mrm3Ft6B4Zq37WkCU3VERRzOTjRKAvSyJQ0hMYaApq0x6I/kOrHqX2v4oHHduAv7noOh4/363Wt3d5C2Sj0BJgZxkddQHMYHa6uqYzh/SvnIaipFFmm3CqqZQo2PL9IvcAEmMdp31V/Rz3XRe70afxo7VZ84etP44EfvozjHal9NMI/8lBNyTAjTIKZYXyUSnS5Re+6w6/3NdYmolg2ZxqcQo7NabQ9BUMjukBBQsEpGAwgl8ujf2AIO7YdxKP/ugl/v/pxfPlbm7DrUJc7mMlr87DfpLS4x4xQAjPDxJykjjPXvm7fkZ6aZQubMH9+AwKMDsWhIdYPjAqqrhUhdHueUydN385ksti0+SDuu38DHn5kKzZuOYQwC4ba6gp09GYcmvlhHnovpV4kowRmhslRulTB2mHBtj0nK+sqo86ctnpURIPwZIjc8JmGOE+m8IcRqIpYGPMWtuCW9y/HHT+/BL9y2yJcf9Vs/PuWI05P/5B2xHiESvpvMibFzDA5WtysBTJgw1pxoiOVmNtWi/aWGr/tBzQG4ZtitJbQviy6PU+m0IzVmto4Wmc2QlvfN8QDCA9nUJ2IYOP2Y9h/tEdbdagH6ZD/BmNSzAylUZWshTGJE52pqx98Yl8wX/BwybxGVFVq/YDr1xLeUIZZOWsKTejzTSFD6Nb/jLeFomasUkX+DrpfTKWBdAoxRov+VBb/b8Mr2vpyK7WduvDV/hTHzFAeyrl1NZ5VDrzorv2n8dxLHaiMRzGnrQaRiNY55OHkeZhMwfs/NoIfQs7D1yzzDTIbYqQKxCPo7EzhiU2vYihb0Eqi71FmhhKYGcpnMfXRhuowLm2LYt9rfdh5sAsne9KorYqhuaFqpLc1T1MobcrwLK15TT5sh37vkw54G9qkzKb6JTUAME1yGCXyhSLufnQXhrOF3TxC6xisiC6BmaF8tNfqNVfMSQQ+fnMz2mpD2L6/G1v2dODV4wPQiLVMMb0+gYCGgIsuGyYbqEyRY/qk+kKEtfGYUqhRnS3+Z/DnpQeBgT7fbMFoCC/sOck06bA7mMlpJ71/9Y81JsXMUB7MdXBlMODcMr85ho+takR7YwyXzq6Emy/gia0nsHVvJ46dHkBvchhViSgaWNjqTY5XpClYZKuxatBOZ3DNIPV7n/TJ/BOMNeifljEzyXB9vf7PCbBecRkZdu3vxENP7gvk8+4/8wgt97RxhhKYGcpDLfVTPOleunJZNVZRFWEHDVURLJwRx4q5lRgcHMITz53Ai/s7sPtQF42RQmNdHNNqK/wRYq1RVmP1FC1kDj+NYvRQ2iTDyBSlumf95/W6bDYafVgwo7dzxGwkWBFGL6PUXQ/vxLO7TuhicIoKe/wXjUkxM5SHFjtfzwb9rpuvqMGHr5uGbM5DKlNEbSKIGfURXDIrgcvaKzGQzPjF9U6a4oktR3HwWD9mtVSjujLqN+YwUxiNYntKndSQ1YhVY2hmrCtz8CepkYeYTvkmUcMXNIGe99Ov0UjTw9q4n6lRdpgf7fAtQaQzOWx4/jV87mvrFSE06KYd9WycoQzMDOWhFvnrPInPe/9lNbj5ijo2bl2nLYDBoQIKeQ/1VSG01rO4piGWz4ozI8r50WHji69j9YMv+vfDIR6fzqG+Jo4o6wu4HtMoNm6ZQWsmkiyAZRBFjX6mPTJMqp+PMyONXr1Ffd0jhXKSzyvlUmSREdSdG3Sw5rt7sPqBF3D05IC6U++mtul/wCiNmaE8mildBmrBx25qwPJ2XZSQZ/mIg1g04J/A08OuXwLUJUJoqYvgcpristkJ1MaDCPGFdVuP4cEnD2Lv4W5sf/kUU5khLGqvYyBw/Dw/lIj4YwZBfZiK7RxT/GGaQHVGZjR6yDCqN0ZX3mlJaigSRCAUxKGjPbifRvj819a7h471apPhL1M/oPhGoxz09zNKo32HvlNVEbzmy786G3d+oJlpUhEqA5TVZDIuevoLGBgssO2yQfMkHeKL/rUGedvRl8Nzh1J4+XgG23mb5Ak/5zqoqIjgv9x2CZbNa0D7rDqsvHwGM6giEowaDht5MZNFIEaTDOXgMAXSnk0Oz/7+vChGGTfrMjLl8dRzR/Clu7dg3+EeDGZyigT/pN+X8lf0GOVhZigPjTFo5ueydV+8BCsvrWZ7HNmrSKg41ghw70Ae3b0FZIZc/wSueldfcCwSQITh4URvDsd7cjjaOYxN+1M4cHIInXxPJBrxu2Ub6xNYddVMv/BeSoPMmF6JYJjpV2MC+ZyLOOuNYd7m8y52sCZ5mVFm/QvH8IIizcCwFiVp6shfU5YavQXMDOWxivpma31k8Tc+PQe3X6sCeiRVGUMNP8izdp71Q2d3Dr2MFFme5ZXRyDSqg6OsMUSOz4dojoM0w+7XhtDRn8WW/Ul0pVxGDA9DBQc1LLir4mHMaKri2T9HY1ThROcgKqJhHDs1QFMUNF9K3aU6+6s++D/U85Rd7/ktYmYoj6upxxkB6nasXo5LWCDnlQONg0yhYnaIKUxXdx7JNE2R81AojEQSmULplTKdylgQBX5OkpEkSnO8/HoGnakCDp0awn3PdMHfyRLQHvbanElXEBIygLbe0HNar6Cr8sgMLDCMs8HMUB4fo/560YyK5gd+dwEuYwE92lAnZGTLeLZQNvT+ZAFDw0VkqGFqtAPox+g4PVfDYnvX0SGsfaEXazZ2y23aCvK3KDV2Vs++IXSrhq/p5TrGOEeMxG2jFNoOb5rO9jXxENOh0l+baghFA/U2tTRG0NoUwezWKObOjPnrlN/IWO2hmuJbT3Xgsef79PAA9b+ptdQ+Stdk03O61oIm35kRzjFmhvJYon9a6qMshh0/tSkX1QwqplVExyuCfuE9uqHXj1GK1NGfxzd/1Imn9gxgcNjVdjX3Ud+iZETjPGBmKI0WyKivPlgRdeAxv3nzmb0cVCOkMy5Odeb46Cfvj4QCOM1i+1829+Dh57QxsX/W1+L9NVSasghwnjAzlEbTTVupQCIaxLREyJ8e/dOgmmAoW/THInQ7Vi/IVINMvb7++Gl8/4U+GUY9QbqKv0aO7Tps5xkzQ2m0WqyScpvqwkjni34Xarmo4WvK0UDSRd9AgY8ZXXiur4wFcKInhzXru/DDnX1eetjVTDvNMNU4gaKDcZ4xM5RGYSDKs3tQA2f1jAwqjMtFvUoDqQL6k3n/ffKRBumGckXcv6ELDzE1Yl2htdYaJ9D+RuolMi4AZobS6FpVLWywxbZpEQzn3ZHp2GWgw3Js9BqAU9eqokScqVZ3Ko+713X5xXJ/2tWg2fepP6F0jSvjAmFmKI0uf5utjAUDOstrm5iCquEy0PUdOpgKpdKunxpFww4bf8GvD/5lS7c/2EZUH3yRUnSwYvkCYmYojcLArMFhFzMaosz/PT/vnwy9LCVTLnr7Cv571H2aGiriwc09+P72Pgyk3WEa5FEerrEEW3wzBTAzlKaJyjdUh/wzu8bbtMlvKTRH6XRXFtpWJh4JKB3CD3f04+GtPf7gGtHmXhpdtgsOThHMDKVR12pzL4vg6opgyaigOkGDcn3JAgYzrBP4XJp1w4/29OPbGzpxut9fiqwBNaVGduX+KYSZoTQtlNdUG8G0qrC/3qAUGlzr7s37i3qyjAw/2NGHR7f14WRfXoNo2rbl9ylNsTCmEGaGydGJXde2rRmZRuEhPDoNezw0/qDJeP1JFzmmSelsETuOpPHNJztx6JTm1/lrIv6I0kxUK5anGGaGyVGD1QUBY/FYALObIv5ahPFQ9qS1+gNMj1KD6j3ysG7vAO5b36mu1Kxb9LTn6VeoZ/03GFMOM8PkKDLU64520lO3qDYBGA9NrehP5X0jaHbrrqMZ3PVUFyODv8zgCUqp0ct6YExNzAyTo8igAjqhxfpzm2LjRgZFhazmHvXlkWaapNToq2tP4Vi3vxZfNcLXKV1Cyh9YMKYmZobSLKLy7TRCz2DhjBmrMoJ6WrtpBO36snl/Evc83YX9J4fkBO2A/ZeUUiRjimNmmBxtpdMTDDhhxYOmmrC/deMYfp3Ah5mMokIBu5gS/d3a09jJFIloPbKM8DTlV8/G1MbMMDlKa1bIAM21YX9y3Rvjgu4rbcqyRniGxfLqx5ka9ahW9rTZ7/+lvkuV7os1pgRmhsmpo7rDIQfV8SBiunzVqB00T0kVRTJVwOa9KX+V2tZD/n6nugL/H1OafGe8gzAzTI7mTSzWlIpELOBPv37jVAyXz6/bmcTffv8UDpwcVsqkOUbfoGQE29/0HYaZYXKmUTlFhpmNUX+Rv+JCJKItJWmEXQO4+9878eyBFD3iaR2Cpljo6prGOxAzw+Roldu0MEOCZp5q9Fnby+v+tn2D+PLDJ8ZSI+1hpPUI2v7dtnR8h2JmmBz1JiW0YdiCtgrfBCGmS9sOpLB67Sls2pfCcL6odctfpbRSzXgHY2aYHG0EEKxNhPyF/MFQAK8cHcI9T3bi4Wd7tbGweps0sqxF/D8pJox3JGaGydH4QIO6VJfNrsBrp4fxpe+cwPe29mm8Qb1GX6Lupyw1Mn7m+W9U12Vz4t4jn1/kfeFjM3X2lzR28HGqgTKMi4JfogrTa8LeHTc0eDMbIzKCdrvTUk1tH2MYFw2fozTW4FXHgzKClmj+GaWZrCOjb8bPDFYzTIy2ldTKNC3uQTLjasKRtn28i5IprGA2Liq+RqnRa2WaRpZnUoZx0aFrIXyS0rWUFRHmUYZx0aLrP99MzfAfGYZhxbJhGIZhGIZhGIZhGIZhGIZhGIZhGIZhGIZhGIZhGIZhGIZhGIZhGIZhGIZhGIZhGIZhGIZhGIZhGIZhGIZhGIZhGIZhGIZhGIZhGIZhGIZhGIZhGIZhGIZhGIZhGIZhGIZhGIZhGIZhGIZhGIZhGIZhGMbZAPwHfgta3eY/EjoAAAAASUVORK5CYII=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TextBox 48"/>
          <p:cNvSpPr txBox="1"/>
          <p:nvPr/>
        </p:nvSpPr>
        <p:spPr>
          <a:xfrm>
            <a:off x="1468856" y="2789905"/>
            <a:ext cx="3781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 sz="24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841908" y="1886088"/>
            <a:ext cx="1879251" cy="1180263"/>
            <a:chOff x="841908" y="1886088"/>
            <a:chExt cx="1879251" cy="1180263"/>
          </a:xfrm>
        </p:grpSpPr>
        <p:grpSp>
          <p:nvGrpSpPr>
            <p:cNvPr id="13" name="Group 12"/>
            <p:cNvGrpSpPr/>
            <p:nvPr/>
          </p:nvGrpSpPr>
          <p:grpSpPr>
            <a:xfrm>
              <a:off x="841908" y="1886088"/>
              <a:ext cx="1879251" cy="1180263"/>
              <a:chOff x="3294614" y="1645736"/>
              <a:chExt cx="1879251" cy="1180263"/>
            </a:xfrm>
          </p:grpSpPr>
          <p:grpSp>
            <p:nvGrpSpPr>
              <p:cNvPr id="10" name="Group 9"/>
              <p:cNvGrpSpPr/>
              <p:nvPr/>
            </p:nvGrpSpPr>
            <p:grpSpPr>
              <a:xfrm>
                <a:off x="3294614" y="1645736"/>
                <a:ext cx="1879251" cy="1180263"/>
                <a:chOff x="3294614" y="1645736"/>
                <a:chExt cx="1879251" cy="1180263"/>
              </a:xfrm>
            </p:grpSpPr>
            <p:pic>
              <p:nvPicPr>
                <p:cNvPr id="50" name="Picture 49"/>
                <p:cNvPicPr>
                  <a:picLocks noChangeAspect="1"/>
                </p:cNvPicPr>
                <p:nvPr/>
              </p:nvPicPr>
              <p:blipFill>
                <a:blip r:embed="rId4">
                  <a:biLevel thresh="2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294614" y="1676103"/>
                  <a:ext cx="707055" cy="1133475"/>
                </a:xfrm>
                <a:prstGeom prst="rect">
                  <a:avLst/>
                </a:prstGeom>
              </p:spPr>
            </p:pic>
            <p:pic>
              <p:nvPicPr>
                <p:cNvPr id="52" name="Picture 51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66810" y="1645736"/>
                  <a:ext cx="707055" cy="1133475"/>
                </a:xfrm>
                <a:prstGeom prst="rect">
                  <a:avLst/>
                </a:prstGeom>
              </p:spPr>
            </p:pic>
            <p:pic>
              <p:nvPicPr>
                <p:cNvPr id="6" name="Picture 5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805796" y="1940140"/>
                  <a:ext cx="870742" cy="885859"/>
                </a:xfrm>
                <a:prstGeom prst="rect">
                  <a:avLst/>
                </a:prstGeom>
              </p:spPr>
            </p:pic>
            <p:sp>
              <p:nvSpPr>
                <p:cNvPr id="7" name="Rounded Rectangle 6"/>
                <p:cNvSpPr/>
                <p:nvPr/>
              </p:nvSpPr>
              <p:spPr>
                <a:xfrm>
                  <a:off x="3516062" y="2223167"/>
                  <a:ext cx="288218" cy="351650"/>
                </a:xfrm>
                <a:prstGeom prst="roundRect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" name="Rounded Rectangle 8"/>
                <p:cNvSpPr/>
                <p:nvPr/>
              </p:nvSpPr>
              <p:spPr>
                <a:xfrm>
                  <a:off x="4028900" y="2239432"/>
                  <a:ext cx="422783" cy="435724"/>
                </a:xfrm>
                <a:prstGeom prst="roundRect">
                  <a:avLst/>
                </a:prstGeom>
                <a:solidFill>
                  <a:srgbClr val="FFFF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53" name="Rounded Rectangle 52"/>
              <p:cNvSpPr/>
              <p:nvPr/>
            </p:nvSpPr>
            <p:spPr>
              <a:xfrm>
                <a:off x="4690083" y="2184961"/>
                <a:ext cx="288218" cy="35165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Moon 10"/>
              <p:cNvSpPr/>
              <p:nvPr/>
            </p:nvSpPr>
            <p:spPr>
              <a:xfrm>
                <a:off x="4753718" y="2223167"/>
                <a:ext cx="99018" cy="313444"/>
              </a:xfrm>
              <a:prstGeom prst="moon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7741" y="2514769"/>
              <a:ext cx="340302" cy="32294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4522" y="2463519"/>
              <a:ext cx="327939" cy="29636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3258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8">
            <a:extLst>
              <a:ext uri="{FF2B5EF4-FFF2-40B4-BE49-F238E27FC236}">
                <a16:creationId xmlns:a16="http://schemas.microsoft.com/office/drawing/2014/main" id="{9AD4189C-A14B-400F-8A5E-C9650B9B0F3D}"/>
              </a:ext>
            </a:extLst>
          </p:cNvPr>
          <p:cNvSpPr txBox="1"/>
          <p:nvPr/>
        </p:nvSpPr>
        <p:spPr>
          <a:xfrm>
            <a:off x="597927" y="622485"/>
            <a:ext cx="894199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/>
              <a:t>A potato and 2 carrots costs £1.45</a:t>
            </a:r>
          </a:p>
          <a:p>
            <a:endParaRPr lang="en-GB" sz="2600" dirty="0"/>
          </a:p>
          <a:p>
            <a:endParaRPr lang="en-GB" sz="2600" dirty="0"/>
          </a:p>
          <a:p>
            <a:r>
              <a:rPr lang="en-GB" sz="2600" dirty="0"/>
              <a:t>Mr Rose buys a potato and 3 carrots. </a:t>
            </a:r>
          </a:p>
          <a:p>
            <a:r>
              <a:rPr lang="en-GB" sz="2600" dirty="0"/>
              <a:t>He pays £1.64</a:t>
            </a:r>
          </a:p>
          <a:p>
            <a:endParaRPr lang="en-GB" sz="2600" dirty="0"/>
          </a:p>
          <a:p>
            <a:r>
              <a:rPr lang="en-GB" sz="2600" dirty="0"/>
              <a:t>What is the price of one potato?</a:t>
            </a:r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  <a:p>
            <a:endParaRPr lang="en-GB" sz="2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484E4-C96D-4369-9479-B8800F0252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3274" y="4629286"/>
            <a:ext cx="747045" cy="747045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8C3DBBA1-EDA7-4139-A438-BF681231F5AF}"/>
              </a:ext>
            </a:extLst>
          </p:cNvPr>
          <p:cNvSpPr txBox="1"/>
          <p:nvPr/>
        </p:nvSpPr>
        <p:spPr>
          <a:xfrm>
            <a:off x="6806118" y="47719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AutoShape 2" descr="data:image/png;base64,%20iVBORw0KGgoAAAANSUhEUgAAAMMAAAC/CAYAAABDn2gQAAAAAXNSR0IArs4c6QAAAARnQU1BAACxjwv8YQUAAAAJcEhZcwAADsMAAA7DAcdvqGQAABr3SURBVHhe7Z0JlFz1eeXvq72rele3etPS2heEEIvBBiQDNoTg2NjJZHwO43Nmkolt7EzsZCa7ncXJOHGcxE4sxzOOw2qFEBMW2xobcBBoBQmBNoQ2hITQ1nt3VVd11/Lq5d7X3TaDurvKSEiN9f0OV7W9qm6q//d93/ffHgzDMAzDMAzDMAzDMAzDMAzDMAzDMAzDMAzDMAzDMAzDMAzDMAzDMAzDMAzDMAzDMAzDMAzDMAzDMAzDMAzDMAzDMAzDMAzDMAzDMAzDMAzDMAzDMAzDMAzDMAzDMAzDMAzDMAzDMAzDMAzDMAzDMN4OnNFb4/yj7z44chcBKjdy17hQjP0xjPNPmPoI9XGqnppGudQgZRgXFTXUXVSB8qhd1KPUX1HXUHVUjDKMi4IF1P2UzOA5cIpN02vygYCjCCFj/HdqJVVJGW8zliZdWPqop6mj1CWViVjde969IPDBX7jSyefdxac7+j/geVjI15ZSCeo1Kk8ZbwNmhgvPMHWMUmO/tr29MXDnJ96HG29YhqWL2wKOg9n9/ZnLi4Xi5W6xeAOP0d/sAKXoYZxDzAxTgwy1jo09+MrhjvdUxMKhT37qA1i+YhbedcUcrFg+W3+nhlQqMzebc1e6blGpU4o6SBnnCDPD1KKHurGvd3D6DdcvQPvcNjS31mPB/Easun4xlixuC2Yy2cpkMjM7lyu81y167+bxpylFFuMsMTNMLbqppt6+9PW3f/DKQPusBpbV9YhGA6ipjWL+vGZcf90itLc3hAaSQzXpwaH52WzhGs/zWvk+1ROqQYy3iJnhwqBBNvUgqetUXasaZ5hOXUd9pLGhauG171mIK69ewaNa4LrDKBZSiMQiqKutxOLFrVi1cgkaGqtCJ070NfcPZBYydZrN92rg7gRlRfZbwEag3z703arBq5Gqsc+iqime7v3Hut9EhajG0cc6tva2n1/urLn/f6KuYSk8twVF9zBvdeIPwmFFHQyH4BWLYATBrp1HsOaBzfi3R55DKjW8iQd9hXqCGqL0840yMTOceyqoZdSV1C3UPGo6G3Gc6UwgHo9WFgquV11d4WQGs960xionPTiMhQtbMHt2A95341LcsGoFFiy9hiZoYeNPwM1tY7NWBvWTP5cToCmiEeRzORw8cAo//MEOrFmzAbteel2R5ovU16heHWuUh5nh3BGl5lCfoD5IzayrS0Sbm2pU+KK2No6lS2YiGHQwo20a8q7L2zp4XhFtbawLwmFMn16HSEUtz/o0QaCVp/UY7/cyRdpHM6hdK7v6/wmGGC3CMfT3JfG9f9uEb9+3Ds9uP5pMZ10N5v0dddg/0CiJmeHccTv1mYqKyE1Ll7Qxp1+Mm25YhveuWuLnKlXVMZ7pPf9sDpcpfZDlgssU3wmywYcZATTI3MhjmS05Vbyvhp/ne07AK6gHVSf8iQlFw+DBeHrtNvz5Xz6Gp7cdVc/U10elsGKUwAroc8O1TIM+V1kZu/F/ffY2fOFPfxm/+JFrsHT5PL8nKFoRQTFfZIOvYCRoYeOvR7GoqKCSoY2NX2JJ4cgImr8n+8gkndRxPtSQwuTnraLLzw8E0NpSh2VtFRjoHYwfOtZ3TbHoaVDvRcpmxZbAzHD26Dv8o7bWuvf/j0/fGv2d3/4QWmY2IRRx0HmyF68e7kAsHEQk7DEILKLmsNE2UjVULQ0SpxgtfANIo6mQN8iI8ApvlR6VF8C9oodIVQVmNFejkm1/4wvHwv2prGbDbqZO+QcZE2JmeOsor1EP0S9Td9TXV7bcxOJ39+5jeGbdbtx77zPYuGkfkgNpzJrViGmNzWzTCyl1HhUpMWYAoQY/IkWEojtmBB1bfjarVAyBIBbW8+ewLtm843hTLu/P3FhPWXSYhPK/ZUMoh2mnbhyVxgVUODdEIqEA0yS0Nteiimfn669fhI/cfhXmzm1EQ+M8BMPtTIt0khZjBngjPC8xHSq6p2kGnsR/nBr9lH8ix4FDEwT7O3BszxF84DcewkuvdGmE+jZqr3+MMS5mhvJR/vJR6jPUJa2tdVWXLpuFGTPqccWKdlTEo1i8qAX19QlMq4+jtraGqVIt39UAz2Vt4Gge3ngmEPozeEyLDtMM6vwZiwZv8c/j8Fc99TqQ7MPH/+QHuPe7uwf47J3Ug/7rxriYGcpDSf0d1GdmzWq4/MMfugq//qlb0dBQibq6BM/4LgKRONszD/M0IFaJohdHIMBIwKL5J1/zRGbge0ZrBK/IRnw22Ssjg9Ijp+s0goP9+Ku7nsPnVz+DglvU2oh7qIl+iYueMzuujTejlqyBs19taqpZ9vdf+a/44p99FAsXKwpUjOToXg3c/FwUi5ewpV3Gb3UB03b1Dika6O1qf+O1Qb020oWKYh+NMP5Ywk+FN/pz3AKTuiCC/DgaQZFBo9xmhEkwM5RGDWil4zhzf/HDV4dvu3UFKiujKGTzKOTZiB22sdASNv42npS1klMFsr5WpTrSZO2PZvByTKNep7S+RzO5zxKlSLksnOwQUn0ZbN97CqFgQOuqd44cYEyEmaE0SpFaNTP01lsvQyQaYgTQ02rkrKedCE2gaUVibDnzRAYYiwRKg1y/18gtHEKR8rz+0dd0zFnAyBAY6GGKBjyx+TAOHevzGBn285UjIwcYE2FmKI26I91EIuocPdLNE3+MZigiVBGlCdRlmWL705y4yb7KURN4Wb/Ra9JdMfciTbCHwUM1giaZnmUvt1q/x99rKAlvcBBHXu3CV9c8jz2HOjUS/RDV4R9nTIiNM5RHUz7vvm/unMaK+XMa0N2VxNGjXZjexLSIaY6DOLOTqtFDJ6JIEx1lkbyfhujk+9J8TmaSUc4yGowSGEzBSfVh7ZN78cf/sAHrt7/eVSx66kHSPCX+UGMyzAzlMZ+69dUjXVUvvPgq7r1vPeuFAtpaatDYWM16QSPKGkPw86dxGG3sXp4nby1MUxp1bkzgBIMMViEEaIJDOw7in7+zDZ9bvR47D3Tql9FmA79PHdexxuScm1PSzy5xagX159S7pzdWxz98+1W45eeW470rl6KhcTrbdSM8jSz7TFYsK40qwM09z8NUH5zdVx8IOL5SA2nsffEgnt/4Er7x7WfRncyhrSGBIycH8sl0bgMPVZeqFkMYJTAzTM5nqV+piocve8+Vc/DpO2/Gh/7TtXBCmjLRwBbZzuZfwy9RAXaiqDAGv2pGBtUJXrFr9LmzQ5PznvzRbmzc8BI6ulJom9GAqxdNQ0usiH98aAfu+e7ufqZJj/HQv6Fs9LkEZobxUQHwPupvggFn3h98YiV+7ZO3YPaSdiAc4tk9wPRkAaWpSeXu2CIzuDTDi6NmOPsMNcTfZTCTRX9/Gg31lYjFIgw+BaC/E6dfPoI/ZLp0z2O71cW1mvo9ypaDToLVDOOjVWqfr62KXvoHv3Zt4Hd/42Y0LpjFlhRkATwyduCE5sJxtIR5stRoDJ1zeJw3wLP5K7x/bjrx1KsVjYZRVRkDTUsfuPrN6JIoEiEPM+pjeH7vycDp7rRcqzUN2sLSmAAzw5lojfJHK+ORO37pliWRv/jsjYi2NKMYYcPXVAe/8fNWU68DGmQrB5rISzIwHODbNbCmzzk3aNq250n69UY+1wuFEWDUaKsPY35TJdZte606lc5pguFTlC0FnYBzc4r62UKTiX5u3sy6yB23LkGsrgrFYBhegOcNf6qDGpwGzLr5MMv7msj65satxzrPSHma4DjLhX18j7r8z8NXXnThRirgOhFctawVN7xL+wxgEaXNx4wJMDOcibqG5jbWVTg3XdOOQo41QSQ6aoQx+LWxYRfzO9jQNWim1/RVygS65Xu8FBv/KbiFXawT9vLtYyPM54kgo1GiCrV1Cdz5ny/H9PqETH4TVWpA5KLFzHAmbVTsuitmIhB0mApN8hUx9Sm6B/3dK7zCAf9+0d0HN7/TN0oxv4e+UKo+VmS/OYK8jehHhUI0chjN06swd0atnlUtpNmDxjiYGc6kJxQMVJ7sGGSD4tej3pmRyUhvQq2NEUE1AM/6/t5GhSO+UOxiJNDiHJlAX/F5NMEYimT8r5gewvSaCs1c1bP6x3eFcSZmhjPpZcPp6ksOIUk5mgqdHWZ7Hq9B67mxr/CNt298/gKhojoziEBdHDte6UQ2px5WqMixrWMmwMxwJtqesXPngQ683sXGpG9oKD0SHcY1xNTEyecQcvPIp4awdt1BHD2hJQ34NjVemDOImeFMNKFtS2dvBs9sO+YPsgXSSWCQac87wRD8/RymR8F8mkZI4oFHduHxTa8ilcm9xFc3UuWOEl502DjDmSif6Mrm3Ft6B4Zq37WkCU3VERRzOTjRKAvSyJQ0hMYaApq0x6I/kOrHqX2v4oHHduAv7noOh4/363Wt3d5C2Sj0BJgZxkddQHMYHa6uqYzh/SvnIaipFFmm3CqqZQo2PL9IvcAEmMdp31V/Rz3XRe70afxo7VZ84etP44EfvozjHal9NMI/8lBNyTAjTIKZYXyUSnS5Re+6w6/3NdYmolg2ZxqcQo7NabQ9BUMjukBBQsEpGAwgl8ujf2AIO7YdxKP/ugl/v/pxfPlbm7DrUJc7mMlr87DfpLS4x4xQAjPDxJykjjPXvm7fkZ6aZQubMH9+AwKMDsWhIdYPjAqqrhUhdHueUydN385ksti0+SDuu38DHn5kKzZuOYQwC4ba6gp09GYcmvlhHnovpV4kowRmhslRulTB2mHBtj0nK+sqo86ctnpURIPwZIjc8JmGOE+m8IcRqIpYGPMWtuCW9y/HHT+/BL9y2yJcf9Vs/PuWI05P/5B2xHiESvpvMibFzDA5WtysBTJgw1pxoiOVmNtWi/aWGr/tBzQG4ZtitJbQviy6PU+m0IzVmto4Wmc2QlvfN8QDCA9nUJ2IYOP2Y9h/tEdbdagH6ZD/BmNSzAylUZWshTGJE52pqx98Yl8wX/BwybxGVFVq/YDr1xLeUIZZOWsKTejzTSFD6Nb/jLeFomasUkX+DrpfTKWBdAoxRov+VBb/b8Mr2vpyK7WduvDV/hTHzFAeyrl1NZ5VDrzorv2n8dxLHaiMRzGnrQaRiNY55OHkeZhMwfs/NoIfQs7D1yzzDTIbYqQKxCPo7EzhiU2vYihb0Eqi71FmhhKYGcpnMfXRhuowLm2LYt9rfdh5sAsne9KorYqhuaFqpLc1T1MobcrwLK15TT5sh37vkw54G9qkzKb6JTUAME1yGCXyhSLufnQXhrOF3TxC6xisiC6BmaF8tNfqNVfMSQQ+fnMz2mpD2L6/G1v2dODV4wPQiLVMMb0+gYCGgIsuGyYbqEyRY/qk+kKEtfGYUqhRnS3+Z/DnpQeBgT7fbMFoCC/sOck06bA7mMlpJ71/9Y81JsXMUB7MdXBlMODcMr85ho+takR7YwyXzq6Emy/gia0nsHVvJ46dHkBvchhViSgaWNjqTY5XpClYZKuxatBOZ3DNIPV7n/TJ/BOMNeifljEzyXB9vf7PCbBecRkZdu3vxENP7gvk8+4/8wgt97RxhhKYGcpDLfVTPOleunJZNVZRFWEHDVURLJwRx4q5lRgcHMITz53Ai/s7sPtQF42RQmNdHNNqK/wRYq1RVmP1FC1kDj+NYvRQ2iTDyBSlumf95/W6bDYafVgwo7dzxGwkWBFGL6PUXQ/vxLO7TuhicIoKe/wXjUkxM5SHFjtfzwb9rpuvqMGHr5uGbM5DKlNEbSKIGfURXDIrgcvaKzGQzPjF9U6a4oktR3HwWD9mtVSjujLqN+YwUxiNYntKndSQ1YhVY2hmrCtz8CepkYeYTvkmUcMXNIGe99Ov0UjTw9q4n6lRdpgf7fAtQaQzOWx4/jV87mvrFSE06KYd9WycoQzMDOWhFvnrPInPe/9lNbj5ijo2bl2nLYDBoQIKeQ/1VSG01rO4piGWz4ozI8r50WHji69j9YMv+vfDIR6fzqG+Jo4o6wu4HtMoNm6ZQWsmkiyAZRBFjX6mPTJMqp+PMyONXr1Ffd0jhXKSzyvlUmSREdSdG3Sw5rt7sPqBF3D05IC6U++mtul/wCiNmaE8mildBmrBx25qwPJ2XZSQZ/mIg1g04J/A08OuXwLUJUJoqYvgcpristkJ1MaDCPGFdVuP4cEnD2Lv4W5sf/kUU5khLGqvYyBw/Dw/lIj4YwZBfZiK7RxT/GGaQHVGZjR6yDCqN0ZX3mlJaigSRCAUxKGjPbifRvj819a7h471apPhL1M/oPhGoxz09zNKo32HvlNVEbzmy786G3d+oJlpUhEqA5TVZDIuevoLGBgssO2yQfMkHeKL/rUGedvRl8Nzh1J4+XgG23mb5Ak/5zqoqIjgv9x2CZbNa0D7rDqsvHwGM6giEowaDht5MZNFIEaTDOXgMAXSnk0Oz/7+vChGGTfrMjLl8dRzR/Clu7dg3+EeDGZyigT/pN+X8lf0GOVhZigPjTFo5ueydV+8BCsvrWZ7HNmrSKg41ghw70Ae3b0FZIZc/wSueldfcCwSQITh4URvDsd7cjjaOYxN+1M4cHIInXxPJBrxu2Ub6xNYddVMv/BeSoPMmF6JYJjpV2MC+ZyLOOuNYd7m8y52sCZ5mVFm/QvH8IIizcCwFiVp6shfU5YavQXMDOWxivpma31k8Tc+PQe3X6sCeiRVGUMNP8izdp71Q2d3Dr2MFFme5ZXRyDSqg6OsMUSOz4dojoM0w+7XhtDRn8WW/Ul0pVxGDA9DBQc1LLir4mHMaKri2T9HY1ThROcgKqJhHDs1QFMUNF9K3aU6+6s++D/U85Rd7/ktYmYoj6upxxkB6nasXo5LWCDnlQONg0yhYnaIKUxXdx7JNE2R81AojEQSmULplTKdylgQBX5OkpEkSnO8/HoGnakCDp0awn3PdMHfyRLQHvbanElXEBIygLbe0HNar6Cr8sgMLDCMs8HMUB4fo/560YyK5gd+dwEuYwE92lAnZGTLeLZQNvT+ZAFDw0VkqGFqtAPox+g4PVfDYnvX0SGsfaEXazZ2y23aCvK3KDV2Vs++IXSrhq/p5TrGOEeMxG2jFNoOb5rO9jXxENOh0l+baghFA/U2tTRG0NoUwezWKObOjPnrlN/IWO2hmuJbT3Xgsef79PAA9b+ptdQ+Stdk03O61oIm35kRzjFmhvJYon9a6qMshh0/tSkX1QwqplVExyuCfuE9uqHXj1GK1NGfxzd/1Imn9gxgcNjVdjX3Ud+iZETjPGBmKI0WyKivPlgRdeAxv3nzmb0cVCOkMy5Odeb46Cfvj4QCOM1i+1829+Dh57QxsX/W1+L9NVSasghwnjAzlEbTTVupQCIaxLREyJ8e/dOgmmAoW/THInQ7Vi/IVINMvb7++Gl8/4U+GUY9QbqKv0aO7Tps5xkzQ2m0WqyScpvqwkjni34Xarmo4WvK0UDSRd9AgY8ZXXiur4wFcKInhzXru/DDnX1eetjVTDvNMNU4gaKDcZ4xM5RGYSDKs3tQA2f1jAwqjMtFvUoDqQL6k3n/ffKRBumGckXcv6ELDzE1Yl2htdYaJ9D+RuolMi4AZobS6FpVLWywxbZpEQzn3ZHp2GWgw3Js9BqAU9eqokScqVZ3Ko+713X5xXJ/2tWg2fepP6F0jSvjAmFmKI0uf5utjAUDOstrm5iCquEy0PUdOpgKpdKunxpFww4bf8GvD/5lS7c/2EZUH3yRUnSwYvkCYmYojcLArMFhFzMaosz/PT/vnwy9LCVTLnr7Cv571H2aGiriwc09+P72Pgyk3WEa5FEerrEEW3wzBTAzlKaJyjdUh/wzu8bbtMlvKTRH6XRXFtpWJh4JKB3CD3f04+GtPf7gGtHmXhpdtgsOThHMDKVR12pzL4vg6opgyaigOkGDcn3JAgYzrBP4XJp1w4/29OPbGzpxut9fiqwBNaVGduX+KYSZoTQtlNdUG8G0qrC/3qAUGlzr7s37i3qyjAw/2NGHR7f14WRfXoNo2rbl9ylNsTCmEGaGydGJXde2rRmZRuEhPDoNezw0/qDJeP1JFzmmSelsETuOpPHNJztx6JTm1/lrIv6I0kxUK5anGGaGyVGD1QUBY/FYALObIv5ahPFQ9qS1+gNMj1KD6j3ysG7vAO5b36mu1Kxb9LTn6VeoZ/03GFMOM8PkKDLU64520lO3qDYBGA9NrehP5X0jaHbrrqMZ3PVUFyODv8zgCUqp0ct6YExNzAyTo8igAjqhxfpzm2LjRgZFhazmHvXlkWaapNToq2tP4Vi3vxZfNcLXKV1Cyh9YMKYmZobSLKLy7TRCz2DhjBmrMoJ6WrtpBO36snl/Evc83YX9J4fkBO2A/ZeUUiRjimNmmBxtpdMTDDhhxYOmmrC/deMYfp3Ah5mMokIBu5gS/d3a09jJFIloPbKM8DTlV8/G1MbMMDlKa1bIAM21YX9y3Rvjgu4rbcqyRniGxfLqx5ka9ahW9rTZ7/+lvkuV7os1pgRmhsmpo7rDIQfV8SBiunzVqB00T0kVRTJVwOa9KX+V2tZD/n6nugL/H1OafGe8gzAzTI7mTSzWlIpELOBPv37jVAyXz6/bmcTffv8UDpwcVsqkOUbfoGQE29/0HYaZYXKmUTlFhpmNUX+Rv+JCJKItJWmEXQO4+9878eyBFD3iaR2Cpljo6prGOxAzw+Roldu0MEOCZp5q9Fnby+v+tn2D+PLDJ8ZSI+1hpPUI2v7dtnR8h2JmmBz1JiW0YdiCtgrfBCGmS9sOpLB67Sls2pfCcL6odctfpbRSzXgHY2aYHG0EEKxNhPyF/MFQAK8cHcI9T3bi4Wd7tbGweps0sqxF/D8pJox3JGaGydH4QIO6VJfNrsBrp4fxpe+cwPe29mm8Qb1GX6Lupyw1Mn7m+W9U12Vz4t4jn1/kfeFjM3X2lzR28HGqgTKMi4JfogrTa8LeHTc0eDMbIzKCdrvTUk1tH2MYFw2fozTW4FXHgzKClmj+GaWZrCOjb8bPDFYzTIy2ldTKNC3uQTLjasKRtn28i5IprGA2Liq+RqnRa2WaRpZnUoZx0aFrIXyS0rWUFRHmUYZx0aLrP99MzfAfGYZhxbJhGIZhGIZhGIZhGIZhGIZhGIZhGIZhGIZhGIZhGIZhGIZhGIZhGIZhGIZhGIZhGIZhGIZhGIZhGIZhGIZhGIZhGIZhGIZhGIZhGIZhGIZhGIZhGIZhGIZhGIZhGIZhGIZhGIZhGIZhGIZhGIZhGIZhGMbZAPwHfgta3eY/EjoAAAAASUVORK5CYII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4" descr="data:image/png;base64,%20iVBORw0KGgoAAAANSUhEUgAAAMMAAAC/CAYAAABDn2gQAAAAAXNSR0IArs4c6QAAAARnQU1BAACxjwv8YQUAAAAJcEhZcwAADsMAAA7DAcdvqGQAABr3SURBVHhe7Z0JlFz1eeXvq72rele3etPS2heEEIvBBiQDNoTg2NjJZHwO43Nmkolt7EzsZCa7ncXJOHGcxE4sxzOOw2qFEBMW2xobcBBoBQmBNoQ2hITQ1nt3VVd11/Lq5d7X3TaDurvKSEiN9f0OV7W9qm6q//d93/ffHgzDMAzDMAzDMAzDMAzDMAzDMAzDMAzDMAzDMAzDMAzDMAzDMAzDMAzDMAzDMAzDMAzDMAzDMAzDMAzDMAzDMAzDMAzDMAzDMAzDMAzDMAzDMAzDMAzDMAzDMAzDMAzDMAzDMAzDMAzDMAzDMAzDMN4OnNFb4/yj7z44chcBKjdy17hQjP0xjPNPmPoI9XGqnppGudQgZRgXFTXUXVSB8qhd1KPUX1HXUHVUjDKMi4IF1P2UzOA5cIpN02vygYCjCCFj/HdqJVVJGW8zliZdWPqop6mj1CWViVjde969IPDBX7jSyefdxac7+j/geVjI15ZSCeo1Kk8ZbwNmhgvPMHWMUmO/tr29MXDnJ96HG29YhqWL2wKOg9n9/ZnLi4Xi5W6xeAOP0d/sAKXoYZxDzAxTgwy1jo09+MrhjvdUxMKhT37qA1i+YhbedcUcrFg+W3+nhlQqMzebc1e6blGpU4o6SBnnCDPD1KKHurGvd3D6DdcvQPvcNjS31mPB/Easun4xlixuC2Yy2cpkMjM7lyu81y167+bxpylFFuMsMTNMLbqppt6+9PW3f/DKQPusBpbV9YhGA6ipjWL+vGZcf90itLc3hAaSQzXpwaH52WzhGs/zWvk+1ROqQYy3iJnhwqBBNvUgqetUXasaZ5hOXUd9pLGhauG171mIK69ewaNa4LrDKBZSiMQiqKutxOLFrVi1cgkaGqtCJ070NfcPZBYydZrN92rg7gRlRfZbwEag3z703arBq5Gqsc+iqime7v3Hut9EhajG0cc6tva2n1/urLn/f6KuYSk8twVF9zBvdeIPwmFFHQyH4BWLYATBrp1HsOaBzfi3R55DKjW8iQd9hXqCGqL0840yMTOceyqoZdSV1C3UPGo6G3Gc6UwgHo9WFgquV11d4WQGs960xionPTiMhQtbMHt2A95341LcsGoFFiy9hiZoYeNPwM1tY7NWBvWTP5cToCmiEeRzORw8cAo//MEOrFmzAbteel2R5ovU16heHWuUh5nh3BGl5lCfoD5IzayrS0Sbm2pU+KK2No6lS2YiGHQwo20a8q7L2zp4XhFtbawLwmFMn16HSEUtz/o0QaCVp/UY7/cyRdpHM6hdK7v6/wmGGC3CMfT3JfG9f9uEb9+3Ds9uP5pMZ10N5v0dddg/0CiJmeHccTv1mYqKyE1Ll7Qxp1+Mm25YhveuWuLnKlXVMZ7pPf9sDpcpfZDlgssU3wmywYcZATTI3MhjmS05Vbyvhp/ne07AK6gHVSf8iQlFw+DBeHrtNvz5Xz6Gp7cdVc/U10elsGKUwAroc8O1TIM+V1kZu/F/ffY2fOFPfxm/+JFrsHT5PL8nKFoRQTFfZIOvYCRoYeOvR7GoqKCSoY2NX2JJ4cgImr8n+8gkndRxPtSQwuTnraLLzw8E0NpSh2VtFRjoHYwfOtZ3TbHoaVDvRcpmxZbAzHD26Dv8o7bWuvf/j0/fGv2d3/4QWmY2IRRx0HmyF68e7kAsHEQk7DEILKLmsNE2UjVULQ0SpxgtfANIo6mQN8iI8ApvlR6VF8C9oodIVQVmNFejkm1/4wvHwv2prGbDbqZO+QcZE2JmeOsor1EP0S9Td9TXV7bcxOJ39+5jeGbdbtx77zPYuGkfkgNpzJrViGmNzWzTCyl1HhUpMWYAoQY/IkWEojtmBB1bfjarVAyBIBbW8+ewLtm843hTLu/P3FhPWXSYhPK/ZUMoh2mnbhyVxgVUODdEIqEA0yS0Nteiimfn669fhI/cfhXmzm1EQ+M8BMPtTIt0khZjBngjPC8xHSq6p2kGnsR/nBr9lH8ix4FDEwT7O3BszxF84DcewkuvdGmE+jZqr3+MMS5mhvJR/vJR6jPUJa2tdVWXLpuFGTPqccWKdlTEo1i8qAX19QlMq4+jtraGqVIt39UAz2Vt4Gge3ngmEPozeEyLDtMM6vwZiwZv8c/j8Fc99TqQ7MPH/+QHuPe7uwf47J3Ug/7rxriYGcpDSf0d1GdmzWq4/MMfugq//qlb0dBQibq6BM/4LgKRONszD/M0IFaJohdHIMBIwKL5J1/zRGbge0ZrBK/IRnw22Ssjg9Ijp+s0goP9+Ku7nsPnVz+DglvU2oh7qIl+iYueMzuujTejlqyBs19taqpZ9vdf+a/44p99FAsXKwpUjOToXg3c/FwUi5ewpV3Gb3UB03b1Dika6O1qf+O1Qb020oWKYh+NMP5Ywk+FN/pz3AKTuiCC/DgaQZFBo9xmhEkwM5RGDWil4zhzf/HDV4dvu3UFKiujKGTzKOTZiB22sdASNv42npS1klMFsr5WpTrSZO2PZvByTKNep7S+RzO5zxKlSLksnOwQUn0ZbN97CqFgQOuqd44cYEyEmaE0SpFaNTP01lsvQyQaYgTQ02rkrKedCE2gaUVibDnzRAYYiwRKg1y/18gtHEKR8rz+0dd0zFnAyBAY6GGKBjyx+TAOHevzGBn285UjIwcYE2FmKI26I91EIuocPdLNE3+MZigiVBGlCdRlmWL705y4yb7KURN4Wb/Ra9JdMfciTbCHwUM1giaZnmUvt1q/x99rKAlvcBBHXu3CV9c8jz2HOjUS/RDV4R9nTIiNM5RHUz7vvm/unMaK+XMa0N2VxNGjXZjexLSIaY6DOLOTqtFDJ6JIEx1lkbyfhujk+9J8TmaSUc4yGowSGEzBSfVh7ZN78cf/sAHrt7/eVSx66kHSPCX+UGMyzAzlMZ+69dUjXVUvvPgq7r1vPeuFAtpaatDYWM16QSPKGkPw86dxGG3sXp4nby1MUxp1bkzgBIMMViEEaIJDOw7in7+zDZ9bvR47D3Tql9FmA79PHdexxuScm1PSzy5xagX159S7pzdWxz98+1W45eeW470rl6KhcTrbdSM8jSz7TFYsK40qwM09z8NUH5zdVx8IOL5SA2nsffEgnt/4Er7x7WfRncyhrSGBIycH8sl0bgMPVZeqFkMYJTAzTM5nqV+piocve8+Vc/DpO2/Gh/7TtXBCmjLRwBbZzuZfwy9RAXaiqDAGv2pGBtUJXrFr9LmzQ5PznvzRbmzc8BI6ulJom9GAqxdNQ0usiH98aAfu+e7ufqZJj/HQv6Fs9LkEZobxUQHwPupvggFn3h98YiV+7ZO3YPaSdiAc4tk9wPRkAaWpSeXu2CIzuDTDi6NmOPsMNcTfZTCTRX9/Gg31lYjFIgw+BaC/E6dfPoI/ZLp0z2O71cW1mvo9ypaDToLVDOOjVWqfr62KXvoHv3Zt4Hd/42Y0LpjFlhRkATwyduCE5sJxtIR5stRoDJ1zeJw3wLP5K7x/bjrx1KsVjYZRVRkDTUsfuPrN6JIoEiEPM+pjeH7vycDp7rRcqzUN2sLSmAAzw5lojfJHK+ORO37pliWRv/jsjYi2NKMYYcPXVAe/8fNWU68DGmQrB5rISzIwHODbNbCmzzk3aNq250n69UY+1wuFEWDUaKsPY35TJdZte606lc5pguFTlC0FnYBzc4r62UKTiX5u3sy6yB23LkGsrgrFYBhegOcNf6qDGpwGzLr5MMv7msj65satxzrPSHma4DjLhX18j7r8z8NXXnThRirgOhFctawVN7xL+wxgEaXNx4wJMDOcibqG5jbWVTg3XdOOQo41QSQ6aoQx+LWxYRfzO9jQNWim1/RVygS65Xu8FBv/KbiFXawT9vLtYyPM54kgo1GiCrV1Cdz5ny/H9PqETH4TVWpA5KLFzHAmbVTsuitmIhB0mApN8hUx9Sm6B/3dK7zCAf9+0d0HN7/TN0oxv4e+UKo+VmS/OYK8jehHhUI0chjN06swd0atnlUtpNmDxjiYGc6kJxQMVJ7sGGSD4tej3pmRyUhvQq2NEUE1AM/6/t5GhSO+UOxiJNDiHJlAX/F5NMEYimT8r5gewvSaCs1c1bP6x3eFcSZmhjPpZcPp6ksOIUk5mgqdHWZ7Hq9B67mxr/CNt298/gKhojoziEBdHDte6UQ2px5WqMixrWMmwMxwJtqesXPngQ683sXGpG9oKD0SHcY1xNTEyecQcvPIp4awdt1BHD2hJQ34NjVemDOImeFMNKFtS2dvBs9sO+YPsgXSSWCQac87wRD8/RymR8F8mkZI4oFHduHxTa8ilcm9xFc3UuWOEl502DjDmSif6Mrm3Ft6B4Zq37WkCU3VERRzOTjRKAvSyJQ0hMYaApq0x6I/kOrHqX2v4oHHduAv7noOh4/363Wt3d5C2Sj0BJgZxkddQHMYHa6uqYzh/SvnIaipFFmm3CqqZQo2PL9IvcAEmMdp31V/Rz3XRe70afxo7VZ84etP44EfvozjHal9NMI/8lBNyTAjTIKZYXyUSnS5Re+6w6/3NdYmolg2ZxqcQo7NabQ9BUMjukBBQsEpGAwgl8ujf2AIO7YdxKP/ugl/v/pxfPlbm7DrUJc7mMlr87DfpLS4x4xQAjPDxJykjjPXvm7fkZ6aZQubMH9+AwKMDsWhIdYPjAqqrhUhdHueUydN385ksti0+SDuu38DHn5kKzZuOYQwC4ba6gp09GYcmvlhHnovpV4kowRmhslRulTB2mHBtj0nK+sqo86ctnpURIPwZIjc8JmGOE+m8IcRqIpYGPMWtuCW9y/HHT+/BL9y2yJcf9Vs/PuWI05P/5B2xHiESvpvMibFzDA5WtysBTJgw1pxoiOVmNtWi/aWGr/tBzQG4ZtitJbQviy6PU+m0IzVmto4Wmc2QlvfN8QDCA9nUJ2IYOP2Y9h/tEdbdagH6ZD/BmNSzAylUZWshTGJE52pqx98Yl8wX/BwybxGVFVq/YDr1xLeUIZZOWsKTejzTSFD6Nb/jLeFomasUkX+DrpfTKWBdAoxRov+VBb/b8Mr2vpyK7WduvDV/hTHzFAeyrl1NZ5VDrzorv2n8dxLHaiMRzGnrQaRiNY55OHkeZhMwfs/NoIfQs7D1yzzDTIbYqQKxCPo7EzhiU2vYihb0Eqi71FmhhKYGcpnMfXRhuowLm2LYt9rfdh5sAsne9KorYqhuaFqpLc1T1MobcrwLK15TT5sh37vkw54G9qkzKb6JTUAME1yGCXyhSLufnQXhrOF3TxC6xisiC6BmaF8tNfqNVfMSQQ+fnMz2mpD2L6/G1v2dODV4wPQiLVMMb0+gYCGgIsuGyYbqEyRY/qk+kKEtfGYUqhRnS3+Z/DnpQeBgT7fbMFoCC/sOck06bA7mMlpJ71/9Y81JsXMUB7MdXBlMODcMr85ho+takR7YwyXzq6Emy/gia0nsHVvJ46dHkBvchhViSgaWNjqTY5XpClYZKuxatBOZ3DNIPV7n/TJ/BOMNeifljEzyXB9vf7PCbBecRkZdu3vxENP7gvk8+4/8wgt97RxhhKYGcpDLfVTPOleunJZNVZRFWEHDVURLJwRx4q5lRgcHMITz53Ai/s7sPtQF42RQmNdHNNqK/wRYq1RVmP1FC1kDj+NYvRQ2iTDyBSlumf95/W6bDYafVgwo7dzxGwkWBFGL6PUXQ/vxLO7TuhicIoKe/wXjUkxM5SHFjtfzwb9rpuvqMGHr5uGbM5DKlNEbSKIGfURXDIrgcvaKzGQzPjF9U6a4oktR3HwWD9mtVSjujLqN+YwUxiNYntKndSQ1YhVY2hmrCtz8CepkYeYTvkmUcMXNIGe99Ov0UjTw9q4n6lRdpgf7fAtQaQzOWx4/jV87mvrFSE06KYd9WycoQzMDOWhFvnrPInPe/9lNbj5ijo2bl2nLYDBoQIKeQ/1VSG01rO4piGWz4ozI8r50WHji69j9YMv+vfDIR6fzqG+Jo4o6wu4HtMoNm6ZQWsmkiyAZRBFjX6mPTJMqp+PMyONXr1Ffd0jhXKSzyvlUmSREdSdG3Sw5rt7sPqBF3D05IC6U++mtul/wCiNmaE8mildBmrBx25qwPJ2XZSQZ/mIg1g04J/A08OuXwLUJUJoqYvgcpristkJ1MaDCPGFdVuP4cEnD2Lv4W5sf/kUU5khLGqvYyBw/Dw/lIj4YwZBfZiK7RxT/GGaQHVGZjR6yDCqN0ZX3mlJaigSRCAUxKGjPbifRvj819a7h471apPhL1M/oPhGoxz09zNKo32HvlNVEbzmy786G3d+oJlpUhEqA5TVZDIuevoLGBgssO2yQfMkHeKL/rUGedvRl8Nzh1J4+XgG23mb5Ak/5zqoqIjgv9x2CZbNa0D7rDqsvHwGM6giEowaDht5MZNFIEaTDOXgMAXSnk0Oz/7+vChGGTfrMjLl8dRzR/Clu7dg3+EeDGZyigT/pN+X8lf0GOVhZigPjTFo5ueydV+8BCsvrWZ7HNmrSKg41ghw70Ae3b0FZIZc/wSueldfcCwSQITh4URvDsd7cjjaOYxN+1M4cHIInXxPJBrxu2Ub6xNYddVMv/BeSoPMmF6JYJjpV2MC+ZyLOOuNYd7m8y52sCZ5mVFm/QvH8IIizcCwFiVp6shfU5YavQXMDOWxivpma31k8Tc+PQe3X6sCeiRVGUMNP8izdp71Q2d3Dr2MFFme5ZXRyDSqg6OsMUSOz4dojoM0w+7XhtDRn8WW/Ul0pVxGDA9DBQc1LLir4mHMaKri2T9HY1ThROcgKqJhHDs1QFMUNF9K3aU6+6s++D/U85Rd7/ktYmYoj6upxxkB6nasXo5LWCDnlQONg0yhYnaIKUxXdx7JNE2R81AojEQSmULplTKdylgQBX5OkpEkSnO8/HoGnakCDp0awn3PdMHfyRLQHvbanElXEBIygLbe0HNar6Cr8sgMLDCMs8HMUB4fo/560YyK5gd+dwEuYwE92lAnZGTLeLZQNvT+ZAFDw0VkqGFqtAPox+g4PVfDYnvX0SGsfaEXazZ2y23aCvK3KDV2Vs++IXSrhq/p5TrGOEeMxG2jFNoOb5rO9jXxENOh0l+baghFA/U2tTRG0NoUwezWKObOjPnrlN/IWO2hmuJbT3Xgsef79PAA9b+ptdQ+Stdk03O61oIm35kRzjFmhvJYon9a6qMshh0/tSkX1QwqplVExyuCfuE9uqHXj1GK1NGfxzd/1Imn9gxgcNjVdjX3Ud+iZETjPGBmKI0WyKivPlgRdeAxv3nzmb0cVCOkMy5Odeb46Cfvj4QCOM1i+1829+Dh57QxsX/W1+L9NVSasghwnjAzlEbTTVupQCIaxLREyJ8e/dOgmmAoW/THInQ7Vi/IVINMvb7++Gl8/4U+GUY9QbqKv0aO7Tps5xkzQ2m0WqyScpvqwkjni34Xarmo4WvK0UDSRd9AgY8ZXXiur4wFcKInhzXru/DDnX1eetjVTDvNMNU4gaKDcZ4xM5RGYSDKs3tQA2f1jAwqjMtFvUoDqQL6k3n/ffKRBumGckXcv6ELDzE1Yl2htdYaJ9D+RuolMi4AZobS6FpVLWywxbZpEQzn3ZHp2GWgw3Js9BqAU9eqokScqVZ3Ko+713X5xXJ/2tWg2fepP6F0jSvjAmFmKI0uf5utjAUDOstrm5iCquEy0PUdOpgKpdKunxpFww4bf8GvD/5lS7c/2EZUH3yRUnSwYvkCYmYojcLArMFhFzMaosz/PT/vnwy9LCVTLnr7Cv571H2aGiriwc09+P72Pgyk3WEa5FEerrEEW3wzBTAzlKaJyjdUh/wzu8bbtMlvKTRH6XRXFtpWJh4JKB3CD3f04+GtPf7gGtHmXhpdtgsOThHMDKVR12pzL4vg6opgyaigOkGDcn3JAgYzrBP4XJp1w4/29OPbGzpxut9fiqwBNaVGduX+KYSZoTQtlNdUG8G0qrC/3qAUGlzr7s37i3qyjAw/2NGHR7f14WRfXoNo2rbl9ylNsTCmEGaGydGJXde2rRmZRuEhPDoNezw0/qDJeP1JFzmmSelsETuOpPHNJztx6JTm1/lrIv6I0kxUK5anGGaGyVGD1QUBY/FYALObIv5ahPFQ9qS1+gNMj1KD6j3ysG7vAO5b36mu1Kxb9LTn6VeoZ/03GFMOM8PkKDLU64520lO3qDYBGA9NrehP5X0jaHbrrqMZ3PVUFyODv8zgCUqp0ct6YExNzAyTo8igAjqhxfpzm2LjRgZFhazmHvXlkWaapNToq2tP4Vi3vxZfNcLXKV1Cyh9YMKYmZobSLKLy7TRCz2DhjBmrMoJ6WrtpBO36snl/Evc83YX9J4fkBO2A/ZeUUiRjimNmmBxtpdMTDDhhxYOmmrC/deMYfp3Ah5mMokIBu5gS/d3a09jJFIloPbKM8DTlV8/G1MbMMDlKa1bIAM21YX9y3Rvjgu4rbcqyRniGxfLqx5ka9ahW9rTZ7/+lvkuV7os1pgRmhsmpo7rDIQfV8SBiunzVqB00T0kVRTJVwOa9KX+V2tZD/n6nugL/H1OafGe8gzAzTI7mTSzWlIpELOBPv37jVAyXz6/bmcTffv8UDpwcVsqkOUbfoGQE29/0HYaZYXKmUTlFhpmNUX+Rv+JCJKItJWmEXQO4+9878eyBFD3iaR2Cpljo6prGOxAzw+Roldu0MEOCZp5q9Fnby+v+tn2D+PLDJ8ZSI+1hpPUI2v7dtnR8h2JmmBz1JiW0YdiCtgrfBCGmS9sOpLB67Sls2pfCcL6odctfpbRSzXgHY2aYHG0EEKxNhPyF/MFQAK8cHcI9T3bi4Wd7tbGweps0sqxF/D8pJox3JGaGydH4QIO6VJfNrsBrp4fxpe+cwPe29mm8Qb1GX6Lupyw1Mn7m+W9U12Vz4t4jn1/kfeFjM3X2lzR28HGqgTKMi4JfogrTa8LeHTc0eDMbIzKCdrvTUk1tH2MYFw2fozTW4FXHgzKClmj+GaWZrCOjb8bPDFYzTIy2ldTKNC3uQTLjasKRtn28i5IprGA2Liq+RqnRa2WaRpZnUoZx0aFrIXyS0rWUFRHmUYZx0aLrP99MzfAfGYZhxbJhGIZhGIZhGIZhGIZhGIZhGIZhGIZhGIZhGIZhGIZhGIZhGIZhGIZhGIZhGIZhGIZhGIZhGIZhGIZhGIZhGIZhGIZhGIZhGIZhGIZhGIZhGIZhGIZhGIZhGIZhGIZhGIZhGIZhGIZhGIZhGIZhGIZhGMbZAPwHfgta3eY/EjoAAAAASUVORK5CYII=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2281" y="641624"/>
            <a:ext cx="1250861" cy="15274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8151" y="836070"/>
            <a:ext cx="849921" cy="149452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6736" y="888948"/>
            <a:ext cx="849921" cy="1494525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8072358" y="1898564"/>
            <a:ext cx="1594966" cy="484909"/>
            <a:chOff x="3476257" y="3939925"/>
            <a:chExt cx="1594966" cy="484909"/>
          </a:xfrm>
        </p:grpSpPr>
        <p:sp>
          <p:nvSpPr>
            <p:cNvPr id="19" name="Flowchart: Off-page Connector 18"/>
            <p:cNvSpPr/>
            <p:nvPr/>
          </p:nvSpPr>
          <p:spPr>
            <a:xfrm rot="5205225">
              <a:off x="3860262" y="3555920"/>
              <a:ext cx="484909" cy="1252920"/>
            </a:xfrm>
            <a:prstGeom prst="flowChartOffpageConnector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/>
            <p:cNvSpPr txBox="1"/>
            <p:nvPr/>
          </p:nvSpPr>
          <p:spPr>
            <a:xfrm rot="21412698">
              <a:off x="3544384" y="3988558"/>
              <a:ext cx="15268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dirty="0"/>
                <a:t>£1.45</a:t>
              </a:r>
            </a:p>
          </p:txBody>
        </p:sp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3502" y="2362917"/>
            <a:ext cx="1250861" cy="152749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9372" y="2557363"/>
            <a:ext cx="849921" cy="149452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7957" y="2610241"/>
            <a:ext cx="849921" cy="149452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7498" y="2695401"/>
            <a:ext cx="849921" cy="1494525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 rot="429999">
            <a:off x="7262150" y="3896402"/>
            <a:ext cx="1594966" cy="484909"/>
            <a:chOff x="3476257" y="3939925"/>
            <a:chExt cx="1594966" cy="484909"/>
          </a:xfrm>
        </p:grpSpPr>
        <p:sp>
          <p:nvSpPr>
            <p:cNvPr id="38" name="Flowchart: Off-page Connector 37"/>
            <p:cNvSpPr/>
            <p:nvPr/>
          </p:nvSpPr>
          <p:spPr>
            <a:xfrm rot="5205225">
              <a:off x="3860262" y="3555920"/>
              <a:ext cx="484909" cy="1252920"/>
            </a:xfrm>
            <a:prstGeom prst="flowChartOffpageConnector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/>
            <p:cNvSpPr txBox="1"/>
            <p:nvPr/>
          </p:nvSpPr>
          <p:spPr>
            <a:xfrm rot="21452403">
              <a:off x="3544384" y="3988558"/>
              <a:ext cx="15268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dirty="0"/>
                <a:t>£1.64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85847" y="2058544"/>
            <a:ext cx="1480271" cy="18785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49133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11.2|1.6|6.8|1.3|3.5|6.3|4|12.6|4.8|8.1|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20.8|1.7|1.8|4.4|3.2|2.5|2|1|0.9|0.8|3.1|2.6|1.2|1.2|1.6|4.6|1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5|8.3|0.6|4.5|2|7.3|0.8|0.7|1|-56|60.7|1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4.1|3.2|1.4|3.4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394C9E-D65B-41D5-BBD9-D40B80610D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625E2B-C0A4-422C-8715-F969D409437E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A8A57BA-F90B-4AA7-B837-7DFDC9E416F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5945</TotalTime>
  <Words>167</Words>
  <Application>Microsoft Office PowerPoint</Application>
  <PresentationFormat>A4 Paper (210x297 mm)</PresentationFormat>
  <Paragraphs>67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Bariol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Joe Jacques</cp:lastModifiedBy>
  <cp:revision>105</cp:revision>
  <cp:lastPrinted>2021-05-12T14:21:57Z</cp:lastPrinted>
  <dcterms:created xsi:type="dcterms:W3CDTF">2019-10-15T10:24:11Z</dcterms:created>
  <dcterms:modified xsi:type="dcterms:W3CDTF">2021-05-12T14:22:06Z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