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9"/>
  </p:notesMasterIdLst>
  <p:handoutMasterIdLst>
    <p:handoutMasterId r:id="rId10"/>
  </p:handoutMasterIdLst>
  <p:sldIdLst>
    <p:sldId id="261" r:id="rId5"/>
    <p:sldId id="293" r:id="rId6"/>
    <p:sldId id="269" r:id="rId7"/>
    <p:sldId id="265" r:id="rId8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EFF7"/>
    <a:srgbClr val="FF3399"/>
    <a:srgbClr val="1E3A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93" autoAdjust="0"/>
    <p:restoredTop sz="94727"/>
  </p:normalViewPr>
  <p:slideViewPr>
    <p:cSldViewPr snapToGrid="0" snapToObjects="1">
      <p:cViewPr varScale="1">
        <p:scale>
          <a:sx n="68" d="100"/>
          <a:sy n="68" d="100"/>
        </p:scale>
        <p:origin x="142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971D915-8582-6644-875B-2B94633B3C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22CD14-047A-7E42-B524-607D12335F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CA628-D126-F64B-838A-64719E1DCC39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496EDD-CA96-114E-A009-CB496466E1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B29E1E-2ADD-C94B-8CD9-9C7A4985053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3202C-ABD8-B14A-B275-107CCC49C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21958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979F2A6-11CC-4D40-9892-FCE833E3A54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999071" y="-105251"/>
            <a:ext cx="5633192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dirty="0">
          <a:solidFill>
            <a:srgbClr val="1C3964"/>
          </a:solidFill>
          <a:effectLst/>
          <a:latin typeface="Bariol Bold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5" Type="http://schemas.openxmlformats.org/officeDocument/2006/relationships/image" Target="../media/image6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microsoft.com/office/2007/relationships/hdphoto" Target="../media/hdphoto2.wdp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6" Type="http://schemas.openxmlformats.org/officeDocument/2006/relationships/image" Target="../media/image12.png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8">
            <a:extLst>
              <a:ext uri="{FF2B5EF4-FFF2-40B4-BE49-F238E27FC236}">
                <a16:creationId xmlns:a16="http://schemas.microsoft.com/office/drawing/2014/main" id="{9AD4189C-A14B-400F-8A5E-C9650B9B0F3D}"/>
              </a:ext>
            </a:extLst>
          </p:cNvPr>
          <p:cNvSpPr txBox="1"/>
          <p:nvPr/>
        </p:nvSpPr>
        <p:spPr>
          <a:xfrm>
            <a:off x="538892" y="608711"/>
            <a:ext cx="82864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/>
              <a:t>Roses Florist takes a delivery of daffodils</a:t>
            </a:r>
          </a:p>
          <a:p>
            <a:r>
              <a:rPr lang="en-GB" sz="2800" dirty="0"/>
              <a:t>on Monday morning.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5484E4-C96D-4369-9479-B8800F0252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4998" y="2034114"/>
            <a:ext cx="747045" cy="747045"/>
          </a:xfrm>
          <a:prstGeom prst="rect">
            <a:avLst/>
          </a:prstGeom>
        </p:spPr>
      </p:pic>
      <p:sp>
        <p:nvSpPr>
          <p:cNvPr id="4" name="TextBox 40">
            <a:extLst>
              <a:ext uri="{FF2B5EF4-FFF2-40B4-BE49-F238E27FC236}">
                <a16:creationId xmlns:a16="http://schemas.microsoft.com/office/drawing/2014/main" id="{8C3DBBA1-EDA7-4139-A438-BF681231F5AF}"/>
              </a:ext>
            </a:extLst>
          </p:cNvPr>
          <p:cNvSpPr txBox="1"/>
          <p:nvPr/>
        </p:nvSpPr>
        <p:spPr>
          <a:xfrm>
            <a:off x="2617842" y="217680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2315" y="622452"/>
            <a:ext cx="1850881" cy="132393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784660">
            <a:off x="7790631" y="914591"/>
            <a:ext cx="1850881" cy="1323934"/>
          </a:xfrm>
          <a:prstGeom prst="rect">
            <a:avLst/>
          </a:prstGeom>
        </p:spPr>
      </p:pic>
      <p:sp>
        <p:nvSpPr>
          <p:cNvPr id="9" name="Trapezoid 8"/>
          <p:cNvSpPr/>
          <p:nvPr/>
        </p:nvSpPr>
        <p:spPr>
          <a:xfrm rot="10800000">
            <a:off x="6698717" y="1590973"/>
            <a:ext cx="1390462" cy="506501"/>
          </a:xfrm>
          <a:prstGeom prst="trapezoid">
            <a:avLst/>
          </a:prstGeom>
          <a:solidFill>
            <a:schemeClr val="accent6">
              <a:lumMod val="50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rapezoid 24"/>
          <p:cNvSpPr/>
          <p:nvPr/>
        </p:nvSpPr>
        <p:spPr>
          <a:xfrm rot="10800000">
            <a:off x="7946048" y="1800620"/>
            <a:ext cx="1390462" cy="506501"/>
          </a:xfrm>
          <a:prstGeom prst="trapezoid">
            <a:avLst/>
          </a:prstGeom>
          <a:solidFill>
            <a:schemeClr val="accent6">
              <a:lumMod val="50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38401" y="929960"/>
            <a:ext cx="1858856" cy="235899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97803" y="1690484"/>
            <a:ext cx="707165" cy="102837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79441" y="1676133"/>
            <a:ext cx="707165" cy="102837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730028">
            <a:off x="6153077" y="1691742"/>
            <a:ext cx="707165" cy="1028378"/>
          </a:xfrm>
          <a:prstGeom prst="rect">
            <a:avLst/>
          </a:prstGeom>
        </p:spPr>
      </p:pic>
      <p:sp>
        <p:nvSpPr>
          <p:cNvPr id="13" name="TextBox 38">
            <a:extLst>
              <a:ext uri="{FF2B5EF4-FFF2-40B4-BE49-F238E27FC236}">
                <a16:creationId xmlns:a16="http://schemas.microsoft.com/office/drawing/2014/main" id="{9AD4189C-A14B-400F-8A5E-C9650B9B0F3D}"/>
              </a:ext>
            </a:extLst>
          </p:cNvPr>
          <p:cNvSpPr txBox="1"/>
          <p:nvPr/>
        </p:nvSpPr>
        <p:spPr>
          <a:xfrm>
            <a:off x="669378" y="2894474"/>
            <a:ext cx="82864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/>
              <a:t>Mr Rose sells two fifths of the daffodils during Monday.</a:t>
            </a:r>
          </a:p>
        </p:txBody>
      </p:sp>
      <p:sp>
        <p:nvSpPr>
          <p:cNvPr id="14" name="TextBox 38">
            <a:extLst>
              <a:ext uri="{FF2B5EF4-FFF2-40B4-BE49-F238E27FC236}">
                <a16:creationId xmlns:a16="http://schemas.microsoft.com/office/drawing/2014/main" id="{9AD4189C-A14B-400F-8A5E-C9650B9B0F3D}"/>
              </a:ext>
            </a:extLst>
          </p:cNvPr>
          <p:cNvSpPr txBox="1"/>
          <p:nvPr/>
        </p:nvSpPr>
        <p:spPr>
          <a:xfrm>
            <a:off x="669378" y="3501448"/>
            <a:ext cx="9133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/>
              <a:t>On Tuesday he sells one sixth of the remaining daffodils.</a:t>
            </a:r>
          </a:p>
        </p:txBody>
      </p:sp>
      <p:sp>
        <p:nvSpPr>
          <p:cNvPr id="15" name="TextBox 38">
            <a:extLst>
              <a:ext uri="{FF2B5EF4-FFF2-40B4-BE49-F238E27FC236}">
                <a16:creationId xmlns:a16="http://schemas.microsoft.com/office/drawing/2014/main" id="{9AD4189C-A14B-400F-8A5E-C9650B9B0F3D}"/>
              </a:ext>
            </a:extLst>
          </p:cNvPr>
          <p:cNvSpPr txBox="1"/>
          <p:nvPr/>
        </p:nvSpPr>
        <p:spPr>
          <a:xfrm>
            <a:off x="669378" y="4159828"/>
            <a:ext cx="9133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/>
              <a:t>He has 90 daffodils unsold at the end of Tuesday. </a:t>
            </a:r>
          </a:p>
        </p:txBody>
      </p:sp>
      <p:sp>
        <p:nvSpPr>
          <p:cNvPr id="16" name="TextBox 38">
            <a:extLst>
              <a:ext uri="{FF2B5EF4-FFF2-40B4-BE49-F238E27FC236}">
                <a16:creationId xmlns:a16="http://schemas.microsoft.com/office/drawing/2014/main" id="{9AD4189C-A14B-400F-8A5E-C9650B9B0F3D}"/>
              </a:ext>
            </a:extLst>
          </p:cNvPr>
          <p:cNvSpPr txBox="1"/>
          <p:nvPr/>
        </p:nvSpPr>
        <p:spPr>
          <a:xfrm>
            <a:off x="669378" y="4746176"/>
            <a:ext cx="9133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/>
              <a:t>How many daffodils were delivered on Monday morning?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43134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/>
      <p:bldP spid="14" grpId="0"/>
      <p:bldP spid="15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01548DA-7540-4C81-8D6C-0EBFC6A5CBBC}"/>
              </a:ext>
            </a:extLst>
          </p:cNvPr>
          <p:cNvSpPr txBox="1"/>
          <p:nvPr/>
        </p:nvSpPr>
        <p:spPr>
          <a:xfrm>
            <a:off x="581891" y="574606"/>
            <a:ext cx="882930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A flower bed is 3 m long and 225 cm wide.</a:t>
            </a:r>
          </a:p>
          <a:p>
            <a:pPr algn="ctr"/>
            <a:r>
              <a:rPr lang="en-GB" sz="2800" dirty="0"/>
              <a:t>10 flower seeds can be planted in a square this size</a:t>
            </a:r>
          </a:p>
          <a:p>
            <a:pPr algn="ctr"/>
            <a:endParaRPr lang="en-GB" sz="2800" baseline="30000" dirty="0"/>
          </a:p>
          <a:p>
            <a:pPr algn="ctr"/>
            <a:endParaRPr lang="en-GB" sz="2800" baseline="30000" dirty="0"/>
          </a:p>
          <a:p>
            <a:pPr algn="ctr"/>
            <a:endParaRPr lang="en-GB" sz="2800" baseline="30000" dirty="0"/>
          </a:p>
          <a:p>
            <a:pPr algn="ctr"/>
            <a:endParaRPr lang="en-GB" sz="2800" baseline="30000" dirty="0"/>
          </a:p>
          <a:p>
            <a:pPr algn="ctr"/>
            <a:endParaRPr lang="en-GB" sz="2800" baseline="30000" dirty="0"/>
          </a:p>
          <a:p>
            <a:pPr algn="ctr"/>
            <a:endParaRPr lang="en-GB" sz="2800" baseline="30000" dirty="0"/>
          </a:p>
          <a:p>
            <a:pPr algn="ctr"/>
            <a:r>
              <a:rPr lang="en-GB" sz="2800" dirty="0"/>
              <a:t>10 flower seeds cost £3</a:t>
            </a:r>
          </a:p>
          <a:p>
            <a:pPr algn="ctr"/>
            <a:r>
              <a:rPr lang="en-GB" sz="2800" dirty="0"/>
              <a:t> What is the cost of filling the flower bed?</a:t>
            </a:r>
          </a:p>
          <a:p>
            <a:pPr algn="ctr"/>
            <a:endParaRPr lang="en-GB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736DA7-2B20-40DB-9A8C-5DBEEE0145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3189" y="4554585"/>
            <a:ext cx="747045" cy="74704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654A2AF-9246-40B7-A251-EA7020F07FDA}"/>
              </a:ext>
            </a:extLst>
          </p:cNvPr>
          <p:cNvSpPr txBox="1"/>
          <p:nvPr/>
        </p:nvSpPr>
        <p:spPr>
          <a:xfrm>
            <a:off x="6896033" y="469727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336B8E5-76F2-417B-9AA0-CE0537E0C827}"/>
              </a:ext>
            </a:extLst>
          </p:cNvPr>
          <p:cNvSpPr/>
          <p:nvPr/>
        </p:nvSpPr>
        <p:spPr>
          <a:xfrm>
            <a:off x="4462294" y="2000330"/>
            <a:ext cx="1066356" cy="96655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C2CB16A-56EA-4B85-BCA5-DD54D9ECE879}"/>
              </a:ext>
            </a:extLst>
          </p:cNvPr>
          <p:cNvSpPr/>
          <p:nvPr/>
        </p:nvSpPr>
        <p:spPr>
          <a:xfrm>
            <a:off x="4690382" y="1631086"/>
            <a:ext cx="7537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75 cm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F64E983-149D-4419-9F51-01CFAB7B85AE}"/>
              </a:ext>
            </a:extLst>
          </p:cNvPr>
          <p:cNvSpPr/>
          <p:nvPr/>
        </p:nvSpPr>
        <p:spPr>
          <a:xfrm>
            <a:off x="3708562" y="2298941"/>
            <a:ext cx="7537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75 cm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0C7AE8CA-2C2A-4A89-9886-74FF402789E1}"/>
              </a:ext>
            </a:extLst>
          </p:cNvPr>
          <p:cNvGrpSpPr/>
          <p:nvPr/>
        </p:nvGrpSpPr>
        <p:grpSpPr>
          <a:xfrm>
            <a:off x="4347022" y="2011599"/>
            <a:ext cx="1325500" cy="966554"/>
            <a:chOff x="6289105" y="1800190"/>
            <a:chExt cx="1644190" cy="1198943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4A1B081C-5134-40E9-B46F-87D29AC8573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289105" y="1817867"/>
              <a:ext cx="598368" cy="682645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AC58E6E6-4E76-4FDA-904B-6375BD99B46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571817" y="1808206"/>
              <a:ext cx="598368" cy="682645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8132D79D-B3BB-45B0-AE9F-CEF802E462D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781373" y="1808205"/>
              <a:ext cx="598368" cy="682645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51EB8E44-AECD-4B7B-96CB-7D9B77DE566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036838" y="1809852"/>
              <a:ext cx="598368" cy="682645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8966C843-1C83-4E21-BEC0-3EFD233A5EF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319550" y="1800190"/>
              <a:ext cx="598368" cy="682645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753EDEE2-B04F-4E8A-A7A8-C31BC1DE6C3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317220" y="2291081"/>
              <a:ext cx="598368" cy="682645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AB52EDA9-93C6-4DD9-92FC-8685789D50A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820366" y="2291080"/>
              <a:ext cx="598368" cy="682645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7FD267FB-66C7-4CA0-A238-3AFEE7737BE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334927" y="2306707"/>
              <a:ext cx="598368" cy="682645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7A21EF86-E97F-44ED-A336-8337E92A06C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550315" y="2316488"/>
              <a:ext cx="598368" cy="682645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3F9FCE28-FCCF-4964-8523-CC9609E9DAB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065627" y="2301877"/>
              <a:ext cx="598368" cy="682645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2443462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55484E4-C96D-4369-9479-B8800F0252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1688" y="4709451"/>
            <a:ext cx="747045" cy="747045"/>
          </a:xfrm>
          <a:prstGeom prst="rect">
            <a:avLst/>
          </a:prstGeom>
        </p:spPr>
      </p:pic>
      <p:sp>
        <p:nvSpPr>
          <p:cNvPr id="4" name="TextBox 40">
            <a:extLst>
              <a:ext uri="{FF2B5EF4-FFF2-40B4-BE49-F238E27FC236}">
                <a16:creationId xmlns:a16="http://schemas.microsoft.com/office/drawing/2014/main" id="{8C3DBBA1-EDA7-4139-A438-BF681231F5AF}"/>
              </a:ext>
            </a:extLst>
          </p:cNvPr>
          <p:cNvSpPr txBox="1"/>
          <p:nvPr/>
        </p:nvSpPr>
        <p:spPr>
          <a:xfrm>
            <a:off x="6874532" y="485214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1380" y="355317"/>
            <a:ext cx="1595158" cy="190274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9833481">
            <a:off x="7837629" y="1025867"/>
            <a:ext cx="656973" cy="95538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792129">
            <a:off x="8444634" y="919028"/>
            <a:ext cx="656973" cy="9553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911021">
            <a:off x="8567497" y="975735"/>
            <a:ext cx="656973" cy="955388"/>
          </a:xfrm>
          <a:prstGeom prst="rect">
            <a:avLst/>
          </a:prstGeom>
        </p:spPr>
      </p:pic>
      <p:sp>
        <p:nvSpPr>
          <p:cNvPr id="6" name="Trapezoid 5"/>
          <p:cNvSpPr/>
          <p:nvPr/>
        </p:nvSpPr>
        <p:spPr>
          <a:xfrm rot="10800000">
            <a:off x="3103099" y="1269140"/>
            <a:ext cx="942109" cy="829828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rapezoid 14"/>
          <p:cNvSpPr/>
          <p:nvPr/>
        </p:nvSpPr>
        <p:spPr>
          <a:xfrm rot="10800000">
            <a:off x="4390578" y="945872"/>
            <a:ext cx="1306524" cy="1160892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rapezoid 17"/>
          <p:cNvSpPr/>
          <p:nvPr/>
        </p:nvSpPr>
        <p:spPr>
          <a:xfrm rot="10800000">
            <a:off x="5808649" y="677042"/>
            <a:ext cx="1631936" cy="1410275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38">
            <a:extLst>
              <a:ext uri="{FF2B5EF4-FFF2-40B4-BE49-F238E27FC236}">
                <a16:creationId xmlns:a16="http://schemas.microsoft.com/office/drawing/2014/main" id="{9AD4189C-A14B-400F-8A5E-C9650B9B0F3D}"/>
              </a:ext>
            </a:extLst>
          </p:cNvPr>
          <p:cNvSpPr txBox="1"/>
          <p:nvPr/>
        </p:nvSpPr>
        <p:spPr>
          <a:xfrm>
            <a:off x="587267" y="2150490"/>
            <a:ext cx="860346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/>
              <a:t>Amir is planting daffodils in three pots.</a:t>
            </a:r>
          </a:p>
        </p:txBody>
      </p:sp>
      <p:sp>
        <p:nvSpPr>
          <p:cNvPr id="14" name="TextBox 38">
            <a:extLst>
              <a:ext uri="{FF2B5EF4-FFF2-40B4-BE49-F238E27FC236}">
                <a16:creationId xmlns:a16="http://schemas.microsoft.com/office/drawing/2014/main" id="{9AD4189C-A14B-400F-8A5E-C9650B9B0F3D}"/>
              </a:ext>
            </a:extLst>
          </p:cNvPr>
          <p:cNvSpPr txBox="1"/>
          <p:nvPr/>
        </p:nvSpPr>
        <p:spPr>
          <a:xfrm>
            <a:off x="587267" y="2726494"/>
            <a:ext cx="914720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/>
              <a:t>The large pot is three times the size of the small pot.</a:t>
            </a:r>
          </a:p>
        </p:txBody>
      </p:sp>
      <p:sp>
        <p:nvSpPr>
          <p:cNvPr id="16" name="TextBox 38">
            <a:extLst>
              <a:ext uri="{FF2B5EF4-FFF2-40B4-BE49-F238E27FC236}">
                <a16:creationId xmlns:a16="http://schemas.microsoft.com/office/drawing/2014/main" id="{9AD4189C-A14B-400F-8A5E-C9650B9B0F3D}"/>
              </a:ext>
            </a:extLst>
          </p:cNvPr>
          <p:cNvSpPr txBox="1"/>
          <p:nvPr/>
        </p:nvSpPr>
        <p:spPr>
          <a:xfrm>
            <a:off x="587267" y="3302498"/>
            <a:ext cx="914720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/>
              <a:t>The medium pot is half the size of the large pot.</a:t>
            </a:r>
          </a:p>
        </p:txBody>
      </p:sp>
      <p:sp>
        <p:nvSpPr>
          <p:cNvPr id="17" name="TextBox 38">
            <a:extLst>
              <a:ext uri="{FF2B5EF4-FFF2-40B4-BE49-F238E27FC236}">
                <a16:creationId xmlns:a16="http://schemas.microsoft.com/office/drawing/2014/main" id="{9AD4189C-A14B-400F-8A5E-C9650B9B0F3D}"/>
              </a:ext>
            </a:extLst>
          </p:cNvPr>
          <p:cNvSpPr txBox="1"/>
          <p:nvPr/>
        </p:nvSpPr>
        <p:spPr>
          <a:xfrm>
            <a:off x="587267" y="3878502"/>
            <a:ext cx="903629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/>
              <a:t>The medium pot is two thirds full and contains 22 daffodil seeds. </a:t>
            </a:r>
          </a:p>
        </p:txBody>
      </p:sp>
      <p:sp>
        <p:nvSpPr>
          <p:cNvPr id="19" name="TextBox 38">
            <a:extLst>
              <a:ext uri="{FF2B5EF4-FFF2-40B4-BE49-F238E27FC236}">
                <a16:creationId xmlns:a16="http://schemas.microsoft.com/office/drawing/2014/main" id="{9AD4189C-A14B-400F-8A5E-C9650B9B0F3D}"/>
              </a:ext>
            </a:extLst>
          </p:cNvPr>
          <p:cNvSpPr txBox="1"/>
          <p:nvPr/>
        </p:nvSpPr>
        <p:spPr>
          <a:xfrm>
            <a:off x="587267" y="4454505"/>
            <a:ext cx="79568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/>
              <a:t>How many daffodils can be planted in the large pot?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6956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113" l="9434" r="93711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4289" y="1537852"/>
            <a:ext cx="695377" cy="1390754"/>
          </a:xfrm>
          <a:prstGeom prst="rect">
            <a:avLst/>
          </a:prstGeom>
        </p:spPr>
      </p:pic>
      <p:sp>
        <p:nvSpPr>
          <p:cNvPr id="2" name="TextBox 38">
            <a:extLst>
              <a:ext uri="{FF2B5EF4-FFF2-40B4-BE49-F238E27FC236}">
                <a16:creationId xmlns:a16="http://schemas.microsoft.com/office/drawing/2014/main" id="{9AD4189C-A14B-400F-8A5E-C9650B9B0F3D}"/>
              </a:ext>
            </a:extLst>
          </p:cNvPr>
          <p:cNvSpPr txBox="1"/>
          <p:nvPr/>
        </p:nvSpPr>
        <p:spPr>
          <a:xfrm>
            <a:off x="538892" y="608711"/>
            <a:ext cx="86558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/>
              <a:t>Annie buys some tulips and roses, and spends exactly £3 </a:t>
            </a:r>
          </a:p>
          <a:p>
            <a:r>
              <a:rPr lang="en-GB" sz="2800" dirty="0"/>
              <a:t>Which flowers could she have bought?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5484E4-C96D-4369-9479-B8800F0252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81372" y="4658846"/>
            <a:ext cx="747045" cy="747045"/>
          </a:xfrm>
          <a:prstGeom prst="rect">
            <a:avLst/>
          </a:prstGeom>
        </p:spPr>
      </p:pic>
      <p:sp>
        <p:nvSpPr>
          <p:cNvPr id="4" name="TextBox 40">
            <a:extLst>
              <a:ext uri="{FF2B5EF4-FFF2-40B4-BE49-F238E27FC236}">
                <a16:creationId xmlns:a16="http://schemas.microsoft.com/office/drawing/2014/main" id="{8C3DBBA1-EDA7-4139-A438-BF681231F5AF}"/>
              </a:ext>
            </a:extLst>
          </p:cNvPr>
          <p:cNvSpPr txBox="1"/>
          <p:nvPr/>
        </p:nvSpPr>
        <p:spPr>
          <a:xfrm>
            <a:off x="6884216" y="480153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13635" y="1773118"/>
            <a:ext cx="25769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Tulips </a:t>
            </a:r>
          </a:p>
          <a:p>
            <a:pPr algn="ctr"/>
            <a:r>
              <a:rPr lang="en-GB" sz="2400" dirty="0"/>
              <a:t>30p each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72796" y="3137129"/>
            <a:ext cx="25769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Roses </a:t>
            </a:r>
          </a:p>
          <a:p>
            <a:pPr algn="ctr"/>
            <a:r>
              <a:rPr lang="en-GB" sz="2400" dirty="0"/>
              <a:t>40p each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7268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78918" y="3061138"/>
            <a:ext cx="437988" cy="116161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7268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71792" y="4691326"/>
            <a:ext cx="252113" cy="66864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113" l="9434" r="93711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98342" y="4613509"/>
            <a:ext cx="385768" cy="77153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4780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6" grpId="0"/>
      <p:bldP spid="1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5.3|6.1|5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7.8|3.7|3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3.4|4.8|4.1|6.5|5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8|10.9|1.4|14.3|7.6|6.6|3.4|11.5|2.7|6|1.9|10.2|12.2|20.6|13.9|5.1|7.8|0.6|0.8|4.3|2.5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3625E2B-C0A4-422C-8715-F969D409437E}">
  <ds:schemaRefs>
    <ds:schemaRef ds:uri="http://purl.org/dc/dcmitype/"/>
    <ds:schemaRef ds:uri="cee99ee9-287b-4f9a-957c-ba5ae7375c9a"/>
    <ds:schemaRef ds:uri="http://purl.org/dc/elements/1.1/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67394C9E-D65B-41D5-BBD9-D40B80610D3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B58A3C9-5754-487C-BA5C-4F2009385BC4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1244</TotalTime>
  <Words>191</Words>
  <Application>Microsoft Office PowerPoint</Application>
  <PresentationFormat>A4 Paper (210x297 mm)</PresentationFormat>
  <Paragraphs>33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Bariol Bold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Joe Jacques</cp:lastModifiedBy>
  <cp:revision>113</cp:revision>
  <cp:lastPrinted>2021-05-12T14:00:03Z</cp:lastPrinted>
  <dcterms:created xsi:type="dcterms:W3CDTF">2019-10-15T10:24:11Z</dcterms:created>
  <dcterms:modified xsi:type="dcterms:W3CDTF">2021-05-12T14:00:15Z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