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wav" ContentType="audio/x-wav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itchFamily="2" charset="0"/>
      <p:regular r:id="rId33"/>
      <p:bold r:id="rId34"/>
    </p:embeddedFont>
    <p:embeddedFont>
      <p:font typeface="Twinkl SemiBold" pitchFamily="2" charset="0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701" y="19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40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12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7.wav"/><Relationship Id="rId7" Type="http://schemas.openxmlformats.org/officeDocument/2006/relationships/image" Target="../media/image1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7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12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12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2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12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12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12.png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12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12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47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21" y="2276474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2781300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0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7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60" y="1625601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7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2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1701801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5" y="2052637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93" y="1687928"/>
            <a:ext cx="6338883" cy="3653272"/>
          </a:xfrm>
          <a:prstGeom prst="rect">
            <a:avLst/>
          </a:prstGeom>
        </p:spPr>
      </p:pic>
      <p:pic>
        <p:nvPicPr>
          <p:cNvPr id="2" name="EW">
            <a:hlinkClick r:id="" action="ppaction://media"/>
            <a:extLst>
              <a:ext uri="{FF2B5EF4-FFF2-40B4-BE49-F238E27FC236}">
                <a16:creationId xmlns:a16="http://schemas.microsoft.com/office/drawing/2014/main" id="{54D46780-4711-490F-8ED5-D07747EE1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97793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1866900"/>
            <a:ext cx="1679503" cy="4524375"/>
          </a:xfrm>
          <a:prstGeom prst="rect">
            <a:avLst/>
          </a:prstGeom>
        </p:spPr>
      </p:pic>
      <p:pic>
        <p:nvPicPr>
          <p:cNvPr id="7" name="EW">
            <a:hlinkClick r:id="" action="ppaction://media"/>
            <a:extLst>
              <a:ext uri="{FF2B5EF4-FFF2-40B4-BE49-F238E27FC236}">
                <a16:creationId xmlns:a16="http://schemas.microsoft.com/office/drawing/2014/main" id="{9588528F-65F8-4D39-A26F-36826AFA7B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97793" y="5555721"/>
            <a:ext cx="609600" cy="609600"/>
          </a:xfrm>
          <a:prstGeom prst="rect">
            <a:avLst/>
          </a:prstGeom>
        </p:spPr>
      </p:pic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BA842F16-2C7B-48B7-A187-78555D56EA40}"/>
              </a:ext>
            </a:extLst>
          </p:cNvPr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  <p:pic>
        <p:nvPicPr>
          <p:cNvPr id="3" name="OO (Long)">
            <a:hlinkClick r:id="" action="ppaction://media"/>
            <a:extLst>
              <a:ext uri="{FF2B5EF4-FFF2-40B4-BE49-F238E27FC236}">
                <a16:creationId xmlns:a16="http://schemas.microsoft.com/office/drawing/2014/main" id="{F5FDC5DA-CA65-46DA-824B-3BE93E0996F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92545" y="401902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5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15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0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84" y="2107020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7" y="2122125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65" y="1745821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757" y="2524124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35" y="1319212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33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539879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270F55-05F2-4DF6-AD36-46D7E484C865}"/>
</file>

<file path=customXml/itemProps2.xml><?xml version="1.0" encoding="utf-8"?>
<ds:datastoreItem xmlns:ds="http://schemas.openxmlformats.org/officeDocument/2006/customXml" ds:itemID="{97391AC3-231C-4684-8BE5-3F1F21DE7153}"/>
</file>

<file path=customXml/itemProps3.xml><?xml version="1.0" encoding="utf-8"?>
<ds:datastoreItem xmlns:ds="http://schemas.openxmlformats.org/officeDocument/2006/customXml" ds:itemID="{94BDD5AC-5016-4582-BDAA-00863C259EA8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141</Words>
  <Application>Microsoft Office PowerPoint</Application>
  <PresentationFormat>On-screen Show (4:3)</PresentationFormat>
  <Paragraphs>50</Paragraphs>
  <Slides>25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Twinkl</vt:lpstr>
      <vt:lpstr>Calibri</vt:lpstr>
      <vt:lpstr>Twinkl SemiBold</vt:lpstr>
      <vt:lpstr>Office Theme</vt:lpstr>
      <vt:lpstr>Guidance for Video/Audio in PowerPoints</vt:lpstr>
      <vt:lpstr>PowerPoint Presentation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Georgia Beard</dc:creator>
  <cp:lastModifiedBy>Bethan</cp:lastModifiedBy>
  <cp:revision>12</cp:revision>
  <dcterms:created xsi:type="dcterms:W3CDTF">2017-09-23T14:06:35Z</dcterms:created>
  <dcterms:modified xsi:type="dcterms:W3CDTF">2020-10-26T09:29:17Z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