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326" r:id="rId5"/>
    <p:sldId id="262" r:id="rId6"/>
    <p:sldId id="330" r:id="rId7"/>
    <p:sldId id="376" r:id="rId8"/>
    <p:sldId id="298" r:id="rId9"/>
    <p:sldId id="256" r:id="rId10"/>
    <p:sldId id="347" r:id="rId11"/>
    <p:sldId id="379" r:id="rId12"/>
    <p:sldId id="380" r:id="rId13"/>
    <p:sldId id="381" r:id="rId14"/>
    <p:sldId id="382" r:id="rId15"/>
    <p:sldId id="384" r:id="rId16"/>
    <p:sldId id="385" r:id="rId17"/>
    <p:sldId id="377" r:id="rId18"/>
    <p:sldId id="378" r:id="rId19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735" autoAdjust="0"/>
    <p:restoredTop sz="94660"/>
  </p:normalViewPr>
  <p:slideViewPr>
    <p:cSldViewPr snapToGrid="0">
      <p:cViewPr varScale="1">
        <p:scale>
          <a:sx n="78" d="100"/>
          <a:sy n="78" d="100"/>
        </p:scale>
        <p:origin x="63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5B3A1E-E562-4047-9994-E9F90859EFC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1F55D8F-9E20-4768-958D-DE4B2595F77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FB0B750-5CF9-450F-B0D8-EC97601205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ED9F6-1ADC-44AF-8E5D-8C7E59BD7061}" type="datetimeFigureOut">
              <a:rPr lang="en-GB" smtClean="0"/>
              <a:t>12/12/2021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F9844E-25A3-4901-B90D-391D259D66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3CB3DF-52C5-4A78-9D9F-384EDEB950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106E5-5964-4089-8E40-BFEFCA719F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67030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A34C38-4046-4C80-8CF7-54472F6441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0DD381-6EDE-4493-B746-2285ECBDCC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D5854A-DA8A-45C5-BAA8-CFEE9258CD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ED9F6-1ADC-44AF-8E5D-8C7E59BD7061}" type="datetimeFigureOut">
              <a:rPr lang="en-GB" smtClean="0"/>
              <a:t>12/12/2021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3001AC-EE98-423F-923A-4ADF02EA9E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6B4A1D-136A-47EB-AFC5-CEC160F71F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106E5-5964-4089-8E40-BFEFCA719F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33689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3019AE-9A44-4915-9B8B-9E89FEFFEC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DBC4636-90DC-41E3-9F0C-266042BDFD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0CAD5D-8F29-4DC2-A81A-5783D61CA6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ED9F6-1ADC-44AF-8E5D-8C7E59BD7061}" type="datetimeFigureOut">
              <a:rPr lang="en-GB" smtClean="0"/>
              <a:t>12/12/2021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48B154-D9C5-4AF5-9D4B-9A8AE7EFDD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46DD18-8031-4E1B-864B-F41814D5C9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106E5-5964-4089-8E40-BFEFCA719F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3621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7B8938-9927-400E-80BF-C429083CFB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B567F5-5B72-4325-8C6B-3386C2F879B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E18C2F9-C19C-455B-9B34-FA3CFF326DB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DC5BC5F-BD3F-4D98-89E1-FA5CA803DC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ED9F6-1ADC-44AF-8E5D-8C7E59BD7061}" type="datetimeFigureOut">
              <a:rPr lang="en-GB" smtClean="0"/>
              <a:t>12/12/2021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081FFE2-F5A4-4F05-B537-5F9E9B05D3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F5D1C41-EA7F-4DBE-9D73-0CBD1AE56E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106E5-5964-4089-8E40-BFEFCA719F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14880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77ED75-96BC-4F07-A7DD-7122B854D7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020AD91-C8D1-487B-B275-B3DCFA8E18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37AEABF-F13B-4D5B-9761-35967760219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87799A2-160C-4EFE-BCDF-7FEA22E6E36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E25AF01-2D5D-4139-86EE-D437F6F9306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79BD40E-6CEE-4A61-90D6-8B360F3B8F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ED9F6-1ADC-44AF-8E5D-8C7E59BD7061}" type="datetimeFigureOut">
              <a:rPr lang="en-GB" smtClean="0"/>
              <a:t>12/12/2021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D136850-C9B9-403C-8EED-744AF4557E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12109A4-CB87-4E1D-B13E-EA1D323680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106E5-5964-4089-8E40-BFEFCA719F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93900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57AAF4-964E-40BD-82DA-5CAFD39403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877DF9E-3209-42A1-BB25-F644E3E26B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ED9F6-1ADC-44AF-8E5D-8C7E59BD7061}" type="datetimeFigureOut">
              <a:rPr lang="en-GB" smtClean="0"/>
              <a:t>12/12/2021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779C048-C053-4ECA-BE4A-5C315F2731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A7A139B-EFC2-4940-8CA0-97102726EC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106E5-5964-4089-8E40-BFEFCA719F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22957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7C9BF53-3202-49C4-BAC6-BE2737BCF1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ED9F6-1ADC-44AF-8E5D-8C7E59BD7061}" type="datetimeFigureOut">
              <a:rPr lang="en-GB" smtClean="0"/>
              <a:t>12/12/2021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2AA88E1-B1D9-4ABB-A302-8796C324E1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B70C33D-0569-4F70-8AD2-9939A161D2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106E5-5964-4089-8E40-BFEFCA719F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3445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215957-1A92-46F5-ACBF-A423349860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DD5003-9CD9-4F2E-9A03-0390F54C55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34E55EF-C8E8-4A3E-81E1-DFE3A69C27D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DAE7AE0-C1F0-4FDD-BB52-22F752C979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ED9F6-1ADC-44AF-8E5D-8C7E59BD7061}" type="datetimeFigureOut">
              <a:rPr lang="en-GB" smtClean="0"/>
              <a:t>12/12/2021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570ED24-1423-4E85-B2E2-F325707DA3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D2C0C66-3C4A-4D7B-9A26-95D7D6B345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106E5-5964-4089-8E40-BFEFCA719F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41869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AB473C-9494-4CBB-A548-811C8D34F9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A924B22-A133-4323-83E7-1965708E960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71C280C-CF48-40DE-BE2A-258198E2A26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0CEB715-8E90-46C9-9790-6BF0ADB1B5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ED9F6-1ADC-44AF-8E5D-8C7E59BD7061}" type="datetimeFigureOut">
              <a:rPr lang="en-GB" smtClean="0"/>
              <a:t>12/12/2021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2D207FA-61A0-43B8-8E83-FC48B16CB8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011B363-6EE1-4658-AB52-0A39044E49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106E5-5964-4089-8E40-BFEFCA719F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67182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7E1F94-3CC4-4ED6-ACC8-DAF4F6E562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1FBDE84-01FB-48C8-9291-333B046BB97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BDB52C-B1DF-4BED-A48E-17513A7131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ED9F6-1ADC-44AF-8E5D-8C7E59BD7061}" type="datetimeFigureOut">
              <a:rPr lang="en-GB" smtClean="0"/>
              <a:t>12/12/2021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9BC7FE-6E61-4320-BD71-2F799C5C94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785D6C-9892-4ADD-AFD5-2A35E270EB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106E5-5964-4089-8E40-BFEFCA719F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15128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C5A3E66-C9EE-44BF-B02D-38F91F2A07A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A258474-A242-471A-BE7E-F74EB5D064F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03093B-1DD5-4EF5-A8DB-83D59DC2DD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ED9F6-1ADC-44AF-8E5D-8C7E59BD7061}" type="datetimeFigureOut">
              <a:rPr lang="en-GB" smtClean="0"/>
              <a:t>12/12/2021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38C88C-F5B4-4ABF-A385-6F6075B030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324F89-EA54-4492-9887-D19D389C79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106E5-5964-4089-8E40-BFEFCA719F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82431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8C00D4E-ABF3-4150-96FB-612A5D7084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B048F39-E524-4B86-BAC7-5DCC5B87D7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A95F4B-42D8-4653-8114-5277333A62D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5ED9F6-1ADC-44AF-8E5D-8C7E59BD7061}" type="datetimeFigureOut">
              <a:rPr lang="en-GB" smtClean="0"/>
              <a:t>12/12/2021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7991DB-EA9D-4DC1-B3B5-E75C6DEB554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F1167F-F1E1-4394-B771-53238BACABC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3106E5-5964-4089-8E40-BFEFCA719F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57323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baPcEv6z6-Q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04F84FA-7FE2-4B4E-AB2B-ACE511CF1C4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7392"/>
          <a:stretch/>
        </p:blipFill>
        <p:spPr>
          <a:xfrm>
            <a:off x="2100649" y="1788888"/>
            <a:ext cx="7410450" cy="452541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CCB1B08-1C27-4E3F-9B57-82FF2F02C812}"/>
              </a:ext>
            </a:extLst>
          </p:cNvPr>
          <p:cNvSpPr txBox="1"/>
          <p:nvPr/>
        </p:nvSpPr>
        <p:spPr>
          <a:xfrm>
            <a:off x="3929449" y="760869"/>
            <a:ext cx="788361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>
                <a:latin typeface="Twinkl" panose="02000000000000000000" pitchFamily="2" charset="0"/>
              </a:rPr>
              <a:t>Reading!</a:t>
            </a:r>
          </a:p>
        </p:txBody>
      </p:sp>
    </p:spTree>
    <p:extLst>
      <p:ext uri="{BB962C8B-B14F-4D97-AF65-F5344CB8AC3E}">
        <p14:creationId xmlns:p14="http://schemas.microsoft.com/office/powerpoint/2010/main" val="25352549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B9948EC-9CAC-4486-9655-F99DC6E0B809}"/>
              </a:ext>
            </a:extLst>
          </p:cNvPr>
          <p:cNvSpPr txBox="1"/>
          <p:nvPr/>
        </p:nvSpPr>
        <p:spPr>
          <a:xfrm>
            <a:off x="1013254" y="716692"/>
            <a:ext cx="10058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Handwriting – curly caterpillar letters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6C2BA0A-9348-4758-9624-FAF1BED628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6817" y="1301467"/>
            <a:ext cx="7872026" cy="5578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03232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C168E85-9E5B-41D7-B340-5DF37C6312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7184" y="82211"/>
            <a:ext cx="9477632" cy="6693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39614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8FAC5B4-6BC7-4F80-A692-7FA2D6EC0F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0991" y="553994"/>
            <a:ext cx="8690017" cy="61156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84324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BC190C8-58CC-4A0F-8DD8-8A520E35ED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7015" y="41566"/>
            <a:ext cx="9917970" cy="6816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42129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D77E30-9E72-42E6-BEA2-9A74894FE02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867075"/>
          </a:xfrm>
        </p:spPr>
        <p:txBody>
          <a:bodyPr>
            <a:normAutofit fontScale="90000"/>
          </a:bodyPr>
          <a:lstStyle/>
          <a:p>
            <a:r>
              <a:rPr lang="en-GB" dirty="0"/>
              <a:t>Phonics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21D2A69-3187-4044-823F-9099E1ADE96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44843" y="2106870"/>
            <a:ext cx="10997514" cy="4256860"/>
          </a:xfrm>
        </p:spPr>
        <p:txBody>
          <a:bodyPr>
            <a:norm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Phase 5 revisit </a:t>
            </a:r>
          </a:p>
          <a:p>
            <a:r>
              <a:rPr lang="en-GB" dirty="0">
                <a:latin typeface="Comic Sans MS" panose="030F0702030302020204" pitchFamily="66" charset="0"/>
              </a:rPr>
              <a:t>Monday 27</a:t>
            </a:r>
            <a:r>
              <a:rPr lang="en-GB" baseline="30000" dirty="0">
                <a:latin typeface="Comic Sans MS" panose="030F0702030302020204" pitchFamily="66" charset="0"/>
              </a:rPr>
              <a:t>th</a:t>
            </a:r>
            <a:r>
              <a:rPr lang="en-GB" dirty="0">
                <a:latin typeface="Comic Sans MS" panose="030F0702030302020204" pitchFamily="66" charset="0"/>
              </a:rPr>
              <a:t> September 2021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b="1" dirty="0">
              <a:latin typeface="Twinkl" panose="02000000000000000000" pitchFamily="2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7E899C6-73EE-4249-A5E1-20DE04108BCD}"/>
              </a:ext>
            </a:extLst>
          </p:cNvPr>
          <p:cNvSpPr/>
          <p:nvPr/>
        </p:nvSpPr>
        <p:spPr>
          <a:xfrm>
            <a:off x="926757" y="3797814"/>
            <a:ext cx="105156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dirty="0">
                <a:latin typeface="Twinkl" panose="02000000000000000000" pitchFamily="2" charset="0"/>
              </a:rPr>
              <a:t>Sounds: </a:t>
            </a:r>
            <a:r>
              <a:rPr lang="en-GB" sz="4000" dirty="0" err="1">
                <a:latin typeface="Twinkl" panose="02000000000000000000" pitchFamily="2" charset="0"/>
              </a:rPr>
              <a:t>wh</a:t>
            </a:r>
            <a:r>
              <a:rPr lang="en-GB" sz="4000" dirty="0">
                <a:latin typeface="Twinkl" panose="02000000000000000000" pitchFamily="2" charset="0"/>
              </a:rPr>
              <a:t>, </a:t>
            </a:r>
            <a:r>
              <a:rPr lang="en-GB" sz="4000" dirty="0" err="1">
                <a:latin typeface="Twinkl" panose="02000000000000000000" pitchFamily="2" charset="0"/>
              </a:rPr>
              <a:t>ph</a:t>
            </a:r>
            <a:r>
              <a:rPr lang="en-GB" sz="4000" dirty="0">
                <a:latin typeface="Twinkl" panose="02000000000000000000" pitchFamily="2" charset="0"/>
              </a:rPr>
              <a:t>, </a:t>
            </a:r>
            <a:r>
              <a:rPr lang="en-GB" sz="4000" dirty="0" err="1">
                <a:latin typeface="Twinkl" panose="02000000000000000000" pitchFamily="2" charset="0"/>
              </a:rPr>
              <a:t>ew</a:t>
            </a:r>
            <a:r>
              <a:rPr lang="en-GB" sz="4000" dirty="0">
                <a:latin typeface="Twinkl" panose="02000000000000000000" pitchFamily="2" charset="0"/>
              </a:rPr>
              <a:t>, </a:t>
            </a:r>
            <a:r>
              <a:rPr lang="en-GB" sz="4000" dirty="0" err="1">
                <a:latin typeface="Twinkl" panose="02000000000000000000" pitchFamily="2" charset="0"/>
              </a:rPr>
              <a:t>oe</a:t>
            </a:r>
            <a:r>
              <a:rPr lang="en-GB" sz="4000" dirty="0">
                <a:latin typeface="Twinkl" panose="02000000000000000000" pitchFamily="2" charset="0"/>
              </a:rPr>
              <a:t>, au, </a:t>
            </a:r>
            <a:r>
              <a:rPr lang="en-GB" sz="4000" dirty="0" err="1">
                <a:latin typeface="Twinkl" panose="02000000000000000000" pitchFamily="2" charset="0"/>
              </a:rPr>
              <a:t>ey</a:t>
            </a:r>
            <a:r>
              <a:rPr lang="en-GB" sz="4000" dirty="0">
                <a:latin typeface="Twinkl" panose="02000000000000000000" pitchFamily="2" charset="0"/>
              </a:rPr>
              <a:t> </a:t>
            </a:r>
          </a:p>
          <a:p>
            <a:r>
              <a:rPr lang="en-GB" sz="4000" dirty="0">
                <a:latin typeface="Twinkl" panose="02000000000000000000" pitchFamily="2" charset="0"/>
              </a:rPr>
              <a:t>Tricky words for spelling: said, so, have, like</a:t>
            </a:r>
          </a:p>
        </p:txBody>
      </p:sp>
    </p:spTree>
    <p:extLst>
      <p:ext uri="{BB962C8B-B14F-4D97-AF65-F5344CB8AC3E}">
        <p14:creationId xmlns:p14="http://schemas.microsoft.com/office/powerpoint/2010/main" val="6267767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02F727-4A19-495C-8374-ED715126BB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sz="8000" b="1" u="sng" dirty="0">
                <a:latin typeface="Twinkl" panose="02000000000000000000" pitchFamily="2" charset="0"/>
              </a:rPr>
              <a:t>Tricky words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8CAC8B-BB22-4A53-9DAF-AF90F69F55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61535"/>
            <a:ext cx="10515600" cy="5015428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sz="5400" dirty="0">
                <a:latin typeface="Twinkl" panose="02000000000000000000" pitchFamily="2" charset="0"/>
              </a:rPr>
              <a:t>Mr </a:t>
            </a:r>
          </a:p>
          <a:p>
            <a:pPr marL="0" indent="0">
              <a:buNone/>
            </a:pPr>
            <a:r>
              <a:rPr lang="en-GB" sz="5400" dirty="0">
                <a:latin typeface="Twinkl" panose="02000000000000000000" pitchFamily="2" charset="0"/>
              </a:rPr>
              <a:t>Mrs  </a:t>
            </a:r>
          </a:p>
          <a:p>
            <a:pPr marL="0" indent="0">
              <a:buNone/>
            </a:pPr>
            <a:r>
              <a:rPr lang="en-GB" sz="5400" dirty="0">
                <a:latin typeface="Twinkl" panose="02000000000000000000" pitchFamily="2" charset="0"/>
              </a:rPr>
              <a:t>looked </a:t>
            </a:r>
          </a:p>
          <a:p>
            <a:pPr marL="0" indent="0">
              <a:buNone/>
            </a:pPr>
            <a:r>
              <a:rPr lang="en-GB" sz="5400" dirty="0">
                <a:latin typeface="Twinkl" panose="02000000000000000000" pitchFamily="2" charset="0"/>
              </a:rPr>
              <a:t>called</a:t>
            </a:r>
          </a:p>
          <a:p>
            <a:pPr marL="0" indent="0">
              <a:buNone/>
            </a:pPr>
            <a:r>
              <a:rPr lang="en-GB" sz="5400" dirty="0">
                <a:latin typeface="Twinkl" panose="02000000000000000000" pitchFamily="2" charset="0"/>
              </a:rPr>
              <a:t>asked</a:t>
            </a:r>
          </a:p>
          <a:p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0EB1ADD-7C59-48C4-AFD9-1BAD14AC2F54}"/>
              </a:ext>
            </a:extLst>
          </p:cNvPr>
          <p:cNvSpPr txBox="1"/>
          <p:nvPr/>
        </p:nvSpPr>
        <p:spPr>
          <a:xfrm>
            <a:off x="7698259" y="2137719"/>
            <a:ext cx="250842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Twinkl" panose="02000000000000000000" pitchFamily="2" charset="0"/>
              </a:rPr>
              <a:t>oh</a:t>
            </a:r>
          </a:p>
          <a:p>
            <a:r>
              <a:rPr lang="en-GB" sz="5400" dirty="0">
                <a:latin typeface="Twinkl" panose="02000000000000000000" pitchFamily="2" charset="0"/>
              </a:rPr>
              <a:t>their </a:t>
            </a:r>
          </a:p>
          <a:p>
            <a:r>
              <a:rPr lang="en-GB" sz="5400" dirty="0">
                <a:latin typeface="Twinkl" panose="02000000000000000000" pitchFamily="2" charset="0"/>
              </a:rPr>
              <a:t>people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FB8221E-004A-4A3C-BC51-958147EAA0EB}"/>
              </a:ext>
            </a:extLst>
          </p:cNvPr>
          <p:cNvSpPr/>
          <p:nvPr/>
        </p:nvSpPr>
        <p:spPr>
          <a:xfrm>
            <a:off x="4941570" y="5170073"/>
            <a:ext cx="517000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Twinkl" panose="02000000000000000000" pitchFamily="2" charset="0"/>
              </a:rPr>
              <a:t>Spelling: said, so, have, like</a:t>
            </a:r>
          </a:p>
        </p:txBody>
      </p:sp>
    </p:spTree>
    <p:extLst>
      <p:ext uri="{BB962C8B-B14F-4D97-AF65-F5344CB8AC3E}">
        <p14:creationId xmlns:p14="http://schemas.microsoft.com/office/powerpoint/2010/main" val="8704323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82741A-9F75-4031-94F7-81FA9EBCAB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Ire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4E3AF4-907D-4C0F-A5F7-7CBD9F546D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https://www.youtube.com/watch?v=baPcEv6z6-Q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975886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22CB1B-C086-4E28-8F99-65204F5088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991FC8-B9BE-4ED1-85D1-4C157AA94C8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23900" dirty="0"/>
              <a:t>F</a:t>
            </a:r>
            <a:r>
              <a:rPr lang="en-GB" sz="23900" dirty="0">
                <a:solidFill>
                  <a:srgbClr val="FF0000"/>
                </a:solidFill>
              </a:rPr>
              <a:t>ire</a:t>
            </a:r>
            <a:r>
              <a:rPr lang="en-GB" sz="239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577278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22CB1B-C086-4E28-8F99-65204F5088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991FC8-B9BE-4ED1-85D1-4C157AA94C8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23900" dirty="0"/>
              <a:t>w</a:t>
            </a:r>
            <a:r>
              <a:rPr lang="en-GB" sz="23900" dirty="0">
                <a:solidFill>
                  <a:srgbClr val="FF0000"/>
                </a:solidFill>
              </a:rPr>
              <a:t>ire</a:t>
            </a:r>
            <a:r>
              <a:rPr lang="en-GB" sz="239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96280430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22CB1B-C086-4E28-8F99-65204F5088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991FC8-B9BE-4ED1-85D1-4C157AA94C8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23900" dirty="0"/>
              <a:t>h</a:t>
            </a:r>
            <a:r>
              <a:rPr lang="en-GB" sz="23900" dirty="0">
                <a:solidFill>
                  <a:srgbClr val="FF0000"/>
                </a:solidFill>
              </a:rPr>
              <a:t>ire</a:t>
            </a:r>
            <a:r>
              <a:rPr lang="en-GB" sz="239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579877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22CB1B-C086-4E28-8F99-65204F5088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991FC8-B9BE-4ED1-85D1-4C157AA94C8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23900" dirty="0"/>
              <a:t>vamp</a:t>
            </a:r>
            <a:r>
              <a:rPr lang="en-GB" sz="23900" dirty="0">
                <a:solidFill>
                  <a:srgbClr val="FF0000"/>
                </a:solidFill>
              </a:rPr>
              <a:t>ire</a:t>
            </a:r>
            <a:r>
              <a:rPr lang="en-GB" sz="23900" dirty="0"/>
              <a:t> 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40A174DF-B97E-45DC-AFBB-A46E88853D04}"/>
              </a:ext>
            </a:extLst>
          </p:cNvPr>
          <p:cNvCxnSpPr>
            <a:cxnSpLocks/>
          </p:cNvCxnSpPr>
          <p:nvPr/>
        </p:nvCxnSpPr>
        <p:spPr>
          <a:xfrm>
            <a:off x="7722973" y="1825625"/>
            <a:ext cx="0" cy="4253899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8183739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997DBC-C750-4176-ACD6-05E9DC3718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D067B5-855A-482A-8259-CDCBDD45926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15300" b="1" dirty="0"/>
              <a:t>t</a:t>
            </a:r>
            <a:r>
              <a:rPr lang="en-GB" sz="15300" b="1" dirty="0">
                <a:solidFill>
                  <a:srgbClr val="FF0000"/>
                </a:solidFill>
              </a:rPr>
              <a:t>ire</a:t>
            </a:r>
            <a:r>
              <a:rPr lang="en-GB" sz="15300" b="1" dirty="0"/>
              <a:t>d     tyre </a:t>
            </a:r>
          </a:p>
        </p:txBody>
      </p:sp>
    </p:spTree>
    <p:extLst>
      <p:ext uri="{BB962C8B-B14F-4D97-AF65-F5344CB8AC3E}">
        <p14:creationId xmlns:p14="http://schemas.microsoft.com/office/powerpoint/2010/main" val="343400073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7AA3DC-5A9A-4A29-A351-AF9968E7C0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Ire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C1C602-B1F9-42D8-86D1-A2DA6E7D6C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Fire </a:t>
            </a:r>
            <a:r>
              <a:rPr lang="en-GB" dirty="0" err="1"/>
              <a:t>Fire</a:t>
            </a:r>
            <a:r>
              <a:rPr lang="en-GB" dirty="0"/>
              <a:t>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27A8074-1D89-42F8-8AD3-97CAB128E3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35829" y="354755"/>
            <a:ext cx="5419853" cy="6148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108357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E5CDC54-53F8-42A7-8825-3C5C67FE4C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14712" y="428625"/>
            <a:ext cx="5362575" cy="6000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610270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68B9EAC81D3349B56385EF90FB5E66" ma:contentTypeVersion="13" ma:contentTypeDescription="Create a new document." ma:contentTypeScope="" ma:versionID="9a7d41a2c158f06f657e0823ce387b7f">
  <xsd:schema xmlns:xsd="http://www.w3.org/2001/XMLSchema" xmlns:xs="http://www.w3.org/2001/XMLSchema" xmlns:p="http://schemas.microsoft.com/office/2006/metadata/properties" xmlns:ns2="b561d3cc-3f8f-4588-a568-be861ce13085" xmlns:ns3="a0c7fa71-570b-4d2e-a005-0d34dc952117" targetNamespace="http://schemas.microsoft.com/office/2006/metadata/properties" ma:root="true" ma:fieldsID="4c734954345243be7738907af8f63054" ns2:_="" ns3:_="">
    <xsd:import namespace="b561d3cc-3f8f-4588-a568-be861ce13085"/>
    <xsd:import namespace="a0c7fa71-570b-4d2e-a005-0d34dc952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61d3cc-3f8f-4588-a568-be861ce13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c7fa71-570b-4d2e-a005-0d34dc95211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9A149DC-E350-4DA9-9711-9AC8862A2062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b561d3cc-3f8f-4588-a568-be861ce13085"/>
    <ds:schemaRef ds:uri="http://schemas.microsoft.com/office/infopath/2007/PartnerControls"/>
    <ds:schemaRef ds:uri="http://purl.org/dc/elements/1.1/"/>
    <ds:schemaRef ds:uri="http://schemas.microsoft.com/office/2006/metadata/properties"/>
    <ds:schemaRef ds:uri="a0c7fa71-570b-4d2e-a005-0d34dc952117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A23A58D7-6604-4637-844F-48D5C3DF13B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7E7E45F-C860-4611-914F-F30570D8E36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561d3cc-3f8f-4588-a568-be861ce13085"/>
    <ds:schemaRef ds:uri="a0c7fa71-570b-4d2e-a005-0d34dc95211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27368</TotalTime>
  <Words>83</Words>
  <Application>Microsoft Office PowerPoint</Application>
  <PresentationFormat>Widescreen</PresentationFormat>
  <Paragraphs>27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1" baseType="lpstr">
      <vt:lpstr>Arial</vt:lpstr>
      <vt:lpstr>Calibri</vt:lpstr>
      <vt:lpstr>Calibri Light</vt:lpstr>
      <vt:lpstr>Comic Sans MS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Phonics</vt:lpstr>
      <vt:lpstr>Tricky words </vt:lpstr>
      <vt:lpstr>Ire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Ire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Phonics</dc:title>
  <dc:creator>Laura MacRae</dc:creator>
  <cp:lastModifiedBy>Laura MacRae</cp:lastModifiedBy>
  <cp:revision>15</cp:revision>
  <cp:lastPrinted>2021-09-13T13:28:10Z</cp:lastPrinted>
  <dcterms:created xsi:type="dcterms:W3CDTF">2021-09-05T12:34:22Z</dcterms:created>
  <dcterms:modified xsi:type="dcterms:W3CDTF">2021-12-12T11:42:21Z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0x0101008E68B9EAC81D3349B56385EF90FB5E66</vt:lpwstr>
  </property>
</Properties>
</file>