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68" r:id="rId4"/>
    <p:sldId id="269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773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71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809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Coiny Regular</vt:lpstr>
      <vt:lpstr>Calibri Light</vt:lpstr>
      <vt:lpstr>Calibri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44</cp:revision>
  <dcterms:created xsi:type="dcterms:W3CDTF">2021-01-09T10:45:54Z</dcterms:created>
  <dcterms:modified xsi:type="dcterms:W3CDTF">2021-02-04T11:04:05Z</dcterms:modified>
</cp:coreProperties>
</file>