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1"/>
  </p:notesMasterIdLst>
  <p:sldIdLst>
    <p:sldId id="296" r:id="rId11"/>
    <p:sldId id="299" r:id="rId12"/>
    <p:sldId id="305" r:id="rId13"/>
    <p:sldId id="314" r:id="rId14"/>
    <p:sldId id="301" r:id="rId15"/>
    <p:sldId id="309" r:id="rId16"/>
    <p:sldId id="313" r:id="rId17"/>
    <p:sldId id="308" r:id="rId18"/>
    <p:sldId id="311" r:id="rId19"/>
    <p:sldId id="312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9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71214" y="854605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How many?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20" y="1677561"/>
            <a:ext cx="2576513" cy="25098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600" y="4400021"/>
            <a:ext cx="2041420" cy="159524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359" y="3760055"/>
            <a:ext cx="1156183" cy="145932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890" y="1720478"/>
            <a:ext cx="3059606" cy="20613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277" y="3738312"/>
            <a:ext cx="1156183" cy="145932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352" y="4788001"/>
            <a:ext cx="1156183" cy="14593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460" y="4845479"/>
            <a:ext cx="1156183" cy="145932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901" y="3781800"/>
            <a:ext cx="1156183" cy="14593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71214" y="854605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Why count in 5s?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091" y="2090804"/>
            <a:ext cx="1530266" cy="14247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060" y="1964041"/>
            <a:ext cx="2080351" cy="19368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671" y="3764440"/>
            <a:ext cx="1879682" cy="22864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255" y="4494067"/>
            <a:ext cx="983393" cy="140176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829" y="1610860"/>
            <a:ext cx="1753435" cy="1904675"/>
          </a:xfrm>
          <a:prstGeom prst="rect">
            <a:avLst/>
          </a:prstGeom>
        </p:spPr>
      </p:pic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id="{23111929-D9FA-DA4F-8B1D-0E351F934B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90218" y="3973408"/>
            <a:ext cx="2029386" cy="10413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023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find that you can count in 5’s?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60553" y="1177844"/>
            <a:ext cx="60588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count in 5s with your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fingers and thumbs?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31"/>
          <a:stretch/>
        </p:blipFill>
        <p:spPr>
          <a:xfrm>
            <a:off x="507512" y="3447471"/>
            <a:ext cx="7669838" cy="12624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508" y="4518381"/>
            <a:ext cx="1062996" cy="9896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114" y="4474835"/>
            <a:ext cx="1062996" cy="9896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633" y="2692872"/>
            <a:ext cx="1062996" cy="9896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42" y="2692772"/>
            <a:ext cx="1062996" cy="9896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12" y="2687004"/>
            <a:ext cx="1062996" cy="9896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111" y="4474835"/>
            <a:ext cx="1062996" cy="9896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455" y="2673471"/>
            <a:ext cx="1062996" cy="98968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560" y="4474835"/>
            <a:ext cx="1062996" cy="98968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366" y="2692943"/>
            <a:ext cx="1062996" cy="9896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471" y="4437157"/>
            <a:ext cx="1062996" cy="9896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4878" y="1633541"/>
            <a:ext cx="6022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Try </a:t>
            </a:r>
            <a:r>
              <a:rPr lang="en-GB" sz="3200" dirty="0">
                <a:latin typeface="Comic Sans MS" panose="030F0702030302020204" pitchFamily="66" charset="0"/>
              </a:rPr>
              <a:t>c</a:t>
            </a:r>
            <a:r>
              <a:rPr lang="en-GB" sz="3200" dirty="0" smtClean="0">
                <a:latin typeface="Comic Sans MS" panose="030F0702030302020204" pitchFamily="66" charset="0"/>
              </a:rPr>
              <a:t>ounting backwards in 5s!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2833335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91605" y="5441251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827215" y="283980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403127" y="285409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824698" y="335245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413195" y="335996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822447" y="38637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412214" y="387760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33785" y="439068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408427" y="436962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827215" y="490124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415712" y="489447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613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Try this with a </a:t>
            </a:r>
            <a:br>
              <a:rPr lang="en-GB" dirty="0" smtClean="0"/>
            </a:br>
            <a:r>
              <a:rPr lang="en-GB" dirty="0" smtClean="0"/>
              <a:t>partner.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4878" y="1633541"/>
            <a:ext cx="6022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patterns can you see?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2833335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91605" y="5441251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827215" y="283980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403127" y="285409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824698" y="335245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413195" y="335996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822447" y="38637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412214" y="387760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33785" y="439068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408427" y="436962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827215" y="490124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415712" y="489447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6650853" y="2839802"/>
            <a:ext cx="244395" cy="2573582"/>
          </a:xfrm>
          <a:prstGeom prst="rect">
            <a:avLst/>
          </a:prstGeom>
          <a:solidFill>
            <a:srgbClr val="FFFF0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086360" y="3352452"/>
            <a:ext cx="244395" cy="2067707"/>
          </a:xfrm>
          <a:prstGeom prst="rect">
            <a:avLst/>
          </a:prstGeom>
          <a:solidFill>
            <a:srgbClr val="FFFF0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3970808" y="2854091"/>
            <a:ext cx="244395" cy="498362"/>
          </a:xfrm>
          <a:prstGeom prst="rect">
            <a:avLst/>
          </a:prstGeom>
          <a:solidFill>
            <a:srgbClr val="FFFF0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728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-0.02725 -0.00093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-0.02725 -0.00092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-46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2" grpId="0" animBg="1"/>
      <p:bldP spid="2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can practice skip counting by 5s when you colour in a 50 chart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77134">
            <a:off x="1178229" y="3102846"/>
            <a:ext cx="27051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41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10.1|10.8|1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5|6.8|8.9|7.1|7.6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2.3|2|2.4|1.7|1.9|2|1.7|1.6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9|4.4|2.5|2|2.1|1.7|2.6|1.7|2.3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.2|1|0.8|1.2|0.8|0.8|1.1|0.7|0.7|5.7|1.2|8.9|9.8|1.1|5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2045BB-8CC8-4C98-852B-88F0BD6D989B}"/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purl.org/dc/elements/1.1/"/>
    <ds:schemaRef ds:uri="http://www.w3.org/XML/1998/namespace"/>
    <ds:schemaRef ds:uri="http://purl.org/dc/terms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5767</TotalTime>
  <Words>75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What can you find that you can count in 5’s?</vt:lpstr>
      <vt:lpstr>PowerPoint Presentation</vt:lpstr>
      <vt:lpstr>PowerPoint Presentation</vt:lpstr>
      <vt:lpstr>Try this with a  partner.</vt:lpstr>
      <vt:lpstr>PowerPoint Presentation</vt:lpstr>
      <vt:lpstr>You can practice skip counting by 5s when you colour in a 50 chart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User</cp:lastModifiedBy>
  <cp:revision>221</cp:revision>
  <dcterms:created xsi:type="dcterms:W3CDTF">2019-07-05T11:02:13Z</dcterms:created>
  <dcterms:modified xsi:type="dcterms:W3CDTF">2021-02-01T10:10:13Z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