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11/11/2020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n9BUfUCL4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2279D-98D1-4DA2-A5CA-5B0A2369C6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26821" y="993913"/>
            <a:ext cx="8637073" cy="2541431"/>
          </a:xfrm>
        </p:spPr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W</a:t>
            </a:r>
            <a:r>
              <a:rPr lang="en-GB" cap="none" dirty="0">
                <a:latin typeface="Twinkl Cursive Looped" panose="02000000000000000000" pitchFamily="2" charset="0"/>
              </a:rPr>
              <a:t>hat does good mean</a:t>
            </a:r>
            <a:r>
              <a:rPr lang="en-GB" dirty="0">
                <a:latin typeface="Twinkl Cursive Looped" panose="02000000000000000000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918234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3D3922-A643-4F15-B57D-894B7C734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9A7548-065C-4959-9C3D-77C98835D9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How do we know your school / kitchen table is real?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Do you have senses that can explain why you think that?</a:t>
            </a:r>
          </a:p>
        </p:txBody>
      </p:sp>
    </p:spTree>
    <p:extLst>
      <p:ext uri="{BB962C8B-B14F-4D97-AF65-F5344CB8AC3E}">
        <p14:creationId xmlns:p14="http://schemas.microsoft.com/office/powerpoint/2010/main" val="852194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7FCA2-43FB-4C43-9410-2678EDB0F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Twinkl Cursive Looped" panose="02000000000000000000" pitchFamily="2" charset="0"/>
              </a:rPr>
              <a:t>Via Negative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DCFC5D-2F61-41D3-B6C7-2ECFAD8E8F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The term ‘Via Negative’ is used to explain how we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 ‘know something is, from what it is not’.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For example, when we talk about God, we can run out of adjectives.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God is beyond human understanding so we are left with the idea that we can explain what God is not. 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God is not human. </a:t>
            </a:r>
          </a:p>
        </p:txBody>
      </p:sp>
    </p:spTree>
    <p:extLst>
      <p:ext uri="{BB962C8B-B14F-4D97-AF65-F5344CB8AC3E}">
        <p14:creationId xmlns:p14="http://schemas.microsoft.com/office/powerpoint/2010/main" val="2966982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DF4D40-99D1-4C02-A0F9-7BDE61A80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Task:</a:t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>K</a:t>
            </a:r>
            <a:r>
              <a:rPr lang="en-GB" cap="none" dirty="0">
                <a:latin typeface="Twinkl Cursive Looped" panose="02000000000000000000" pitchFamily="2" charset="0"/>
              </a:rPr>
              <a:t>ey questions to </a:t>
            </a:r>
            <a:r>
              <a:rPr lang="en-GB" u="sng" cap="none" dirty="0">
                <a:latin typeface="Twinkl Cursive Looped" panose="02000000000000000000" pitchFamily="2" charset="0"/>
              </a:rPr>
              <a:t>discuss and answer</a:t>
            </a:r>
            <a:endParaRPr lang="en-GB" u="sng" dirty="0">
              <a:latin typeface="Twinkl Cursive Looped" panose="0200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2187D8-C124-4E26-9646-CBE3AFF67D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What makes a pupil in school good?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What makes a teacher a good teacher?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What makes a dog a good dog?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What makes an earthquake a good earthquake?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What makes a baddie a good baddie?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Can you use a ‘via negative’ way of explaining something?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3661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E0009-B015-440F-A7AF-A8B5A8CD1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Twinkl Cursive Looped" panose="02000000000000000000" pitchFamily="2" charset="0"/>
              </a:rPr>
              <a:t>Remember that Good can look different in different situations…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785AD7-73DF-468D-AF6E-8B3BA38BA7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https://www.youtube.com/watch?v=Vn9BUfUCL4I</a:t>
            </a:r>
            <a:endParaRPr lang="en-GB" dirty="0"/>
          </a:p>
          <a:p>
            <a:endParaRPr lang="en-GB" dirty="0"/>
          </a:p>
          <a:p>
            <a:r>
              <a:rPr lang="en-GB" dirty="0"/>
              <a:t>The blind men and the elephant – story</a:t>
            </a:r>
          </a:p>
          <a:p>
            <a:endParaRPr lang="en-GB" dirty="0"/>
          </a:p>
          <a:p>
            <a:r>
              <a:rPr lang="en-GB" dirty="0"/>
              <a:t>Think – By saying what the Elephant IS, were any of them correct?</a:t>
            </a:r>
          </a:p>
          <a:p>
            <a:r>
              <a:rPr lang="en-GB" dirty="0"/>
              <a:t>Would we be able to explain what the elephant is, or is not to make things easier for the blind men?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147694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49</TotalTime>
  <Words>229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Gill Sans MT</vt:lpstr>
      <vt:lpstr>Twinkl Cursive Looped</vt:lpstr>
      <vt:lpstr>Gallery</vt:lpstr>
      <vt:lpstr>What does good mean?</vt:lpstr>
      <vt:lpstr>Starter</vt:lpstr>
      <vt:lpstr>Via Negative</vt:lpstr>
      <vt:lpstr>Task: Key questions to discuss and answer</vt:lpstr>
      <vt:lpstr>Remember that Good can look different in different situations…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does good mean?</dc:title>
  <dc:creator>Joe Jacques</dc:creator>
  <cp:lastModifiedBy>Joe Jacques</cp:lastModifiedBy>
  <cp:revision>7</cp:revision>
  <dcterms:created xsi:type="dcterms:W3CDTF">2020-11-11T11:21:50Z</dcterms:created>
  <dcterms:modified xsi:type="dcterms:W3CDTF">2020-11-11T12:11:13Z</dcterms:modified>
</cp:coreProperties>
</file>