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3"/>
  </p:notesMasterIdLst>
  <p:sldIdLst>
    <p:sldId id="296" r:id="rId11"/>
    <p:sldId id="297" r:id="rId12"/>
    <p:sldId id="306" r:id="rId13"/>
    <p:sldId id="321" r:id="rId14"/>
    <p:sldId id="299" r:id="rId15"/>
    <p:sldId id="300" r:id="rId16"/>
    <p:sldId id="309" r:id="rId17"/>
    <p:sldId id="310" r:id="rId18"/>
    <p:sldId id="308" r:id="rId19"/>
    <p:sldId id="307" r:id="rId20"/>
    <p:sldId id="311" r:id="rId21"/>
    <p:sldId id="312" r:id="rId22"/>
    <p:sldId id="313" r:id="rId23"/>
    <p:sldId id="314" r:id="rId24"/>
    <p:sldId id="304" r:id="rId25"/>
    <p:sldId id="301" r:id="rId26"/>
    <p:sldId id="317" r:id="rId27"/>
    <p:sldId id="323" r:id="rId28"/>
    <p:sldId id="324" r:id="rId29"/>
    <p:sldId id="318" r:id="rId30"/>
    <p:sldId id="322" r:id="rId31"/>
    <p:sldId id="320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10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31" d="100"/>
          <a:sy n="131" d="100"/>
        </p:scale>
        <p:origin x="420" y="88"/>
      </p:cViewPr>
      <p:guideLst>
        <p:guide orient="horz" pos="278"/>
        <p:guide pos="10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5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5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5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5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1)	Complete the calculations</a:t>
                </a:r>
              </a:p>
              <a:p>
                <a:endParaRPr lang="en-GB" sz="1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05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05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endParaRPr lang="en-GB" sz="7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</a:t>
                </a:r>
                <a14:m>
                  <m:oMath xmlns:m="http://schemas.openxmlformats.org/officeDocument/2006/math"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	Complete the calculations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of 2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60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1)	Complete the calculations</a:t>
                </a:r>
              </a:p>
              <a:p>
                <a:endParaRPr lang="en-GB" sz="1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8</a:t>
                </a:r>
                <a:endParaRPr lang="en-GB" sz="105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05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endParaRPr lang="en-GB" sz="7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</a:t>
                </a:r>
                <a14:m>
                  <m:oMath xmlns:m="http://schemas.openxmlformats.org/officeDocument/2006/math"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10 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                    </a:t>
                </a: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	Complete the calculations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        	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of 2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79510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914191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2457435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2999009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3540407" y="5050789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625225" y="521539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25473" y="2474685"/>
            <a:ext cx="542891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 	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  	 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 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	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78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5" grpId="0" animBg="1"/>
      <p:bldP spid="36" grpId="0" animBg="1"/>
      <p:bldP spid="37" grpId="0" animBg="1"/>
      <p:bldP spid="38" grpId="0" animBg="1"/>
      <p:bldP spid="39" grpId="0"/>
      <p:bldP spid="2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61247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two equal teams.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many will be in each team?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will be 4 children in each team.</a:t>
            </a:r>
          </a:p>
          <a:p>
            <a:endParaRPr lang="en-GB" sz="28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644" y="1603011"/>
            <a:ext cx="1427798" cy="1703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257" y="1546356"/>
            <a:ext cx="1427798" cy="17543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17" y="2774835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547" y="1464796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284" y="2463528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60" y="2239237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876" y="2762539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669" y="1546356"/>
            <a:ext cx="1382571" cy="151896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556771" y="1481644"/>
            <a:ext cx="3115819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47076" y="1481644"/>
            <a:ext cx="3123188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08108 -0.01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0.11667 0.02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120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8438 0.1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5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07518 0.012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7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762549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twos.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many pairs will there be?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will be 4 pairs of children.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8252" y="1279962"/>
            <a:ext cx="1395030" cy="16640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9761" y="1374052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18" y="1307904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20" y="1428788"/>
            <a:ext cx="1382571" cy="151896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341312" y="127352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84193" y="126935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87202" y="2981397"/>
            <a:ext cx="2427619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96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4132 -0.01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3073 0.085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42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05642 -0.00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-4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2673 0.07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8979" y="585802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202707" y="224330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707" y="2243305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08978" y="353389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25835" y="517988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835" y="517988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607" y="1421603"/>
            <a:ext cx="3202693" cy="1317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708" y="4276624"/>
            <a:ext cx="3036805" cy="151451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9198" y="814824"/>
            <a:ext cx="31538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4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84700" y="4182295"/>
            <a:ext cx="37290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4 pairs of children.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98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Here are 12 flowers.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shared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grouped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into 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58148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19244" y="5676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942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endParaRPr lang="en-GB" sz="1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8865AB92-622D-4143-8BF1-C1F04B8EFCDA}"/>
              </a:ext>
            </a:extLst>
          </p:cNvPr>
          <p:cNvSpPr/>
          <p:nvPr/>
        </p:nvSpPr>
        <p:spPr>
          <a:xfrm>
            <a:off x="575733" y="912314"/>
            <a:ext cx="6334518" cy="12062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204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pots of 2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The flowers are grouped into pots of 2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pots can we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5"/>
                <a:stretch>
                  <a:fillRect l="-1599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9F05F612-0287-4F48-89A6-5BC2CFCBA1E3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23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shared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26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796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25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98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91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890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585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546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604960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167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137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66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87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4878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508340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73" y="915607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0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2 pots of 6 flowers.</a:t>
            </a:r>
          </a:p>
          <a:p>
            <a:pPr lvl="0"/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is one flower left over. </a:t>
            </a:r>
          </a:p>
          <a:p>
            <a:pPr lvl="0"/>
            <a:r>
              <a:rPr lang="en-GB" sz="2800" dirty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797" y="77330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50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6 pots of 2 flowers.   </a:t>
            </a:r>
          </a:p>
          <a:p>
            <a:pPr lvl="0"/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is one flower left over.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776" y="75465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88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6610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22531" y="333311"/>
            <a:ext cx="67494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Which groups can be divided by 2 with no flowers left over?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21" y="1268605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94" y="1338524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87" y="136408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86" y="130199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81" y="132287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66" y="2862694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65" y="2821943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38" y="2891862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31" y="293048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30" y="2855336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5" y="2876216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11" y="44148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110" y="4374058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83" y="4443977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376" y="4482604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75" y="440745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70" y="4428331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931" y="4443976"/>
            <a:ext cx="1140722" cy="1301387"/>
          </a:xfrm>
          <a:prstGeom prst="rect">
            <a:avLst/>
          </a:prstGeom>
        </p:spPr>
      </p:pic>
      <p:sp>
        <p:nvSpPr>
          <p:cNvPr id="29" name="Trapezoid 28"/>
          <p:cNvSpPr/>
          <p:nvPr/>
        </p:nvSpPr>
        <p:spPr>
          <a:xfrm rot="10800000">
            <a:off x="1227774" y="216940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Trapezoid 29"/>
          <p:cNvSpPr/>
          <p:nvPr/>
        </p:nvSpPr>
        <p:spPr>
          <a:xfrm rot="10800000">
            <a:off x="2125826" y="216485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Trapezoid 30"/>
          <p:cNvSpPr/>
          <p:nvPr/>
        </p:nvSpPr>
        <p:spPr>
          <a:xfrm rot="10800000">
            <a:off x="2176766" y="374815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Trapezoid 31"/>
          <p:cNvSpPr/>
          <p:nvPr/>
        </p:nvSpPr>
        <p:spPr>
          <a:xfrm rot="10800000">
            <a:off x="3035194" y="372714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Trapezoid 34"/>
          <p:cNvSpPr/>
          <p:nvPr/>
        </p:nvSpPr>
        <p:spPr>
          <a:xfrm rot="10800000">
            <a:off x="1262823" y="374427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Trapezoid 35"/>
          <p:cNvSpPr/>
          <p:nvPr/>
        </p:nvSpPr>
        <p:spPr>
          <a:xfrm rot="10800000">
            <a:off x="1261884" y="524716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Trapezoid 36"/>
          <p:cNvSpPr/>
          <p:nvPr/>
        </p:nvSpPr>
        <p:spPr>
          <a:xfrm rot="10800000">
            <a:off x="2150517" y="526464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Trapezoid 37"/>
          <p:cNvSpPr/>
          <p:nvPr/>
        </p:nvSpPr>
        <p:spPr>
          <a:xfrm rot="10800000">
            <a:off x="3052033" y="526459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991760" y="1547332"/>
            <a:ext cx="6741453" cy="10260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/>
          <a:srcRect r="11671" b="1346"/>
          <a:stretch/>
        </p:blipFill>
        <p:spPr>
          <a:xfrm>
            <a:off x="991762" y="4125496"/>
            <a:ext cx="6741453" cy="969022"/>
          </a:xfrm>
          <a:prstGeom prst="rect">
            <a:avLst/>
          </a:prstGeom>
        </p:spPr>
      </p:pic>
      <p:sp>
        <p:nvSpPr>
          <p:cNvPr id="86" name="Arc 85"/>
          <p:cNvSpPr/>
          <p:nvPr/>
        </p:nvSpPr>
        <p:spPr>
          <a:xfrm flipH="1">
            <a:off x="1190199" y="1166173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  <a:blipFill>
                <a:blip r:embed="rId6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3027876" y="347292"/>
            <a:ext cx="4972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0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3147" y="4011589"/>
            <a:ext cx="493755" cy="1043070"/>
            <a:chOff x="706266" y="3983809"/>
            <a:chExt cx="493755" cy="1043070"/>
          </a:xfrm>
        </p:grpSpPr>
        <p:sp>
          <p:nvSpPr>
            <p:cNvPr id="3" name="Oval 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951725" y="4011589"/>
            <a:ext cx="493755" cy="1043070"/>
            <a:chOff x="706266" y="3983809"/>
            <a:chExt cx="493755" cy="1043070"/>
          </a:xfrm>
        </p:grpSpPr>
        <p:sp>
          <p:nvSpPr>
            <p:cNvPr id="45" name="Oval 4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20303" y="4011589"/>
            <a:ext cx="493755" cy="1043070"/>
            <a:chOff x="706266" y="3983809"/>
            <a:chExt cx="493755" cy="1043070"/>
          </a:xfrm>
        </p:grpSpPr>
        <p:sp>
          <p:nvSpPr>
            <p:cNvPr id="48" name="Oval 47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2288881" y="4011589"/>
            <a:ext cx="493755" cy="1043070"/>
            <a:chOff x="706266" y="3983809"/>
            <a:chExt cx="493755" cy="1043070"/>
          </a:xfrm>
        </p:grpSpPr>
        <p:sp>
          <p:nvSpPr>
            <p:cNvPr id="51" name="Oval 50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57459" y="4011589"/>
            <a:ext cx="493755" cy="1043070"/>
            <a:chOff x="706266" y="3983809"/>
            <a:chExt cx="493755" cy="1043070"/>
          </a:xfrm>
        </p:grpSpPr>
        <p:sp>
          <p:nvSpPr>
            <p:cNvPr id="54" name="Oval 53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626037" y="4011589"/>
            <a:ext cx="493755" cy="1043070"/>
            <a:chOff x="706266" y="3983809"/>
            <a:chExt cx="493755" cy="1043070"/>
          </a:xfrm>
        </p:grpSpPr>
        <p:sp>
          <p:nvSpPr>
            <p:cNvPr id="57" name="Oval 56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294615" y="4011589"/>
            <a:ext cx="493755" cy="1043070"/>
            <a:chOff x="706266" y="3983809"/>
            <a:chExt cx="493755" cy="1043070"/>
          </a:xfrm>
        </p:grpSpPr>
        <p:sp>
          <p:nvSpPr>
            <p:cNvPr id="60" name="Oval 59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63193" y="4011589"/>
            <a:ext cx="493755" cy="1043070"/>
            <a:chOff x="706266" y="3983809"/>
            <a:chExt cx="493755" cy="1043070"/>
          </a:xfrm>
        </p:grpSpPr>
        <p:sp>
          <p:nvSpPr>
            <p:cNvPr id="63" name="Oval 6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631771" y="4011589"/>
            <a:ext cx="493755" cy="1043070"/>
            <a:chOff x="706266" y="3983809"/>
            <a:chExt cx="493755" cy="1043070"/>
          </a:xfrm>
        </p:grpSpPr>
        <p:sp>
          <p:nvSpPr>
            <p:cNvPr id="66" name="Oval 65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300349" y="4011589"/>
            <a:ext cx="493755" cy="1043070"/>
            <a:chOff x="706266" y="3983809"/>
            <a:chExt cx="493755" cy="1043070"/>
          </a:xfrm>
        </p:grpSpPr>
        <p:sp>
          <p:nvSpPr>
            <p:cNvPr id="69" name="Oval 68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968927" y="4011589"/>
            <a:ext cx="493755" cy="1043070"/>
            <a:chOff x="706266" y="3983809"/>
            <a:chExt cx="493755" cy="1043070"/>
          </a:xfrm>
        </p:grpSpPr>
        <p:sp>
          <p:nvSpPr>
            <p:cNvPr id="72" name="Oval 71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637510" y="4011589"/>
            <a:ext cx="493755" cy="1043070"/>
            <a:chOff x="706266" y="3983809"/>
            <a:chExt cx="493755" cy="1043070"/>
          </a:xfrm>
        </p:grpSpPr>
        <p:sp>
          <p:nvSpPr>
            <p:cNvPr id="75" name="Oval 7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1875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3147" y="4011589"/>
            <a:ext cx="493755" cy="1043070"/>
            <a:chOff x="706266" y="3983809"/>
            <a:chExt cx="493755" cy="1043070"/>
          </a:xfrm>
        </p:grpSpPr>
        <p:sp>
          <p:nvSpPr>
            <p:cNvPr id="3" name="Oval 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951725" y="4011589"/>
            <a:ext cx="493755" cy="1043070"/>
            <a:chOff x="706266" y="3983809"/>
            <a:chExt cx="493755" cy="1043070"/>
          </a:xfrm>
        </p:grpSpPr>
        <p:sp>
          <p:nvSpPr>
            <p:cNvPr id="45" name="Oval 4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20303" y="4011589"/>
            <a:ext cx="493755" cy="1043070"/>
            <a:chOff x="706266" y="3983809"/>
            <a:chExt cx="493755" cy="1043070"/>
          </a:xfrm>
        </p:grpSpPr>
        <p:sp>
          <p:nvSpPr>
            <p:cNvPr id="48" name="Oval 47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2288881" y="4011589"/>
            <a:ext cx="493755" cy="1043070"/>
            <a:chOff x="706266" y="3983809"/>
            <a:chExt cx="493755" cy="1043070"/>
          </a:xfrm>
        </p:grpSpPr>
        <p:sp>
          <p:nvSpPr>
            <p:cNvPr id="51" name="Oval 50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57459" y="4011589"/>
            <a:ext cx="493755" cy="1043070"/>
            <a:chOff x="706266" y="3983809"/>
            <a:chExt cx="493755" cy="1043070"/>
          </a:xfrm>
        </p:grpSpPr>
        <p:sp>
          <p:nvSpPr>
            <p:cNvPr id="54" name="Oval 53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626037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57" name="Oval 56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294615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0" name="Oval 59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63193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3" name="Oval 6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631771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6" name="Oval 65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300349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9" name="Oval 68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968927" y="4011589"/>
            <a:ext cx="493755" cy="1043070"/>
            <a:chOff x="706266" y="3983809"/>
            <a:chExt cx="493755" cy="1043070"/>
          </a:xfrm>
        </p:grpSpPr>
        <p:sp>
          <p:nvSpPr>
            <p:cNvPr id="72" name="Oval 71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637510" y="4011589"/>
            <a:ext cx="493755" cy="1043070"/>
            <a:chOff x="706266" y="3983809"/>
            <a:chExt cx="493755" cy="1043070"/>
          </a:xfrm>
        </p:grpSpPr>
        <p:sp>
          <p:nvSpPr>
            <p:cNvPr id="75" name="Oval 7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17184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06266" y="3957714"/>
            <a:ext cx="3160890" cy="1069165"/>
            <a:chOff x="4432393" y="3972447"/>
            <a:chExt cx="3160890" cy="1069165"/>
          </a:xfrm>
        </p:grpSpPr>
        <p:sp>
          <p:nvSpPr>
            <p:cNvPr id="3" name="Oval 2"/>
            <p:cNvSpPr/>
            <p:nvPr/>
          </p:nvSpPr>
          <p:spPr>
            <a:xfrm>
              <a:off x="4432393" y="3998542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965820" y="3993323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5499247" y="398810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6032674" y="3982885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6566101" y="3977666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7099528" y="3972447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432393" y="4547857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4965820" y="4542638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5499247" y="453741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6032674" y="4532200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6566101" y="4526981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7099528" y="4521762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271554" y="3801291"/>
            <a:ext cx="3526972" cy="139772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23225" y="3801291"/>
            <a:ext cx="3526972" cy="139772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/>
          <p:cNvGrpSpPr/>
          <p:nvPr/>
        </p:nvGrpSpPr>
        <p:grpSpPr>
          <a:xfrm>
            <a:off x="4454595" y="3957714"/>
            <a:ext cx="3160890" cy="1069165"/>
            <a:chOff x="4432393" y="3972447"/>
            <a:chExt cx="3160890" cy="1069165"/>
          </a:xfrm>
        </p:grpSpPr>
        <p:sp>
          <p:nvSpPr>
            <p:cNvPr id="29" name="Oval 28"/>
            <p:cNvSpPr/>
            <p:nvPr/>
          </p:nvSpPr>
          <p:spPr>
            <a:xfrm>
              <a:off x="4432393" y="3998542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965820" y="3993323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499247" y="398810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6032674" y="3982885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6566101" y="3977666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7099528" y="3972447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4432393" y="4547857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965820" y="4542638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499247" y="453741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032674" y="4532200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566101" y="4526981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7099528" y="4521762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658450" y="746405"/>
            <a:ext cx="1197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24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2" name="Arc 41"/>
          <p:cNvSpPr/>
          <p:nvPr/>
        </p:nvSpPr>
        <p:spPr>
          <a:xfrm rot="10800000" flipH="1">
            <a:off x="2227601" y="1146466"/>
            <a:ext cx="3836487" cy="1598662"/>
          </a:xfrm>
          <a:prstGeom prst="arc">
            <a:avLst>
              <a:gd name="adj1" fmla="val 10803453"/>
              <a:gd name="adj2" fmla="val 21541889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3612417" y="2745128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2</a:t>
                </a:r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2417" y="2745128"/>
                <a:ext cx="875561" cy="523220"/>
              </a:xfrm>
              <a:prstGeom prst="rect">
                <a:avLst/>
              </a:prstGeom>
              <a:blipFill>
                <a:blip r:embed="rId7"/>
                <a:stretch>
                  <a:fillRect t="-11628" r="-132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9439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7" grpId="0" animBg="1"/>
      <p:bldP spid="42" grpId="0" animBg="1"/>
      <p:bldP spid="4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58446" y="746405"/>
            <a:ext cx="1197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38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38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5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227597" y="1146466"/>
            <a:ext cx="3836487" cy="1598662"/>
          </a:xfrm>
          <a:prstGeom prst="arc">
            <a:avLst>
              <a:gd name="adj1" fmla="val 10803453"/>
              <a:gd name="adj2" fmla="val 21541889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612413" y="2745128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2413" y="2745128"/>
                <a:ext cx="875561" cy="523220"/>
              </a:xfrm>
              <a:prstGeom prst="rect">
                <a:avLst/>
              </a:prstGeom>
              <a:blipFill>
                <a:blip r:embed="rId6"/>
                <a:stretch>
                  <a:fillRect t="-11628" r="-132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9919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385392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|3.6|3.8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1|14.8|15.3|10.6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2.9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|12.6|11.6|2.8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7|1.2|1|1|0.8|1.2|0.8|1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.2|2.4|1.1|1.1|1.1|0.9|0.8|0.9|0.8|0.8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9.4|1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4|3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6.2|5.6|1.6|13.9|1.2|1.3|8.2|1.5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6|10.1|2.6|1.3|1.9|0.8|1.4|1.1|1.4|13.3|4.2|0.7|0.7|0.6|0.6|0.5|0.6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4|11.2|0.8|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4.7|1.9|8.3|14.2|1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4.3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www.w3.org/XML/1998/namespace"/>
    <ds:schemaRef ds:uri="94a41c2b-c9a4-4155-9cd3-2586bd5a7cc7"/>
    <ds:schemaRef ds:uri="8fba47cf-d4c2-4342-84d4-550bc2b4b2f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F1B392-41B8-47FF-A824-8D8C04583EE0}"/>
</file>

<file path=docProps/app.xml><?xml version="1.0" encoding="utf-8"?>
<Properties xmlns="http://schemas.openxmlformats.org/officeDocument/2006/extended-properties" xmlns:vt="http://schemas.openxmlformats.org/officeDocument/2006/docPropsVTypes">
  <TotalTime>9245</TotalTime>
  <Words>502</Words>
  <Application>Microsoft Office PowerPoint</Application>
  <PresentationFormat>On-screen Show (4:3)</PresentationFormat>
  <Paragraphs>158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246</cp:revision>
  <dcterms:created xsi:type="dcterms:W3CDTF">2019-07-05T11:02:13Z</dcterms:created>
  <dcterms:modified xsi:type="dcterms:W3CDTF">2021-01-07T08:45:48Z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