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60" r:id="rId7"/>
    <p:sldId id="262" r:id="rId8"/>
    <p:sldId id="264" r:id="rId9"/>
    <p:sldId id="266" r:id="rId10"/>
    <p:sldId id="268" r:id="rId11"/>
    <p:sldId id="270" r:id="rId12"/>
    <p:sldId id="272" r:id="rId13"/>
    <p:sldId id="274" r:id="rId14"/>
    <p:sldId id="276" r:id="rId15"/>
    <p:sldId id="278" r:id="rId16"/>
    <p:sldId id="280" r:id="rId17"/>
    <p:sldId id="284" r:id="rId18"/>
    <p:sldId id="282" r:id="rId19"/>
    <p:sldId id="28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01C6F-28BD-44F4-A5A1-4128950B6977}" type="datetimeFigureOut">
              <a:rPr lang="en-GB" smtClean="0"/>
              <a:t>08/11/2020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16712-0437-48CF-B937-CEE6DD9C174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scan0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062023" y="-1062023"/>
            <a:ext cx="7019954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38542" y="0"/>
            <a:ext cx="526691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61944" y="0"/>
            <a:ext cx="522011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6601" y="0"/>
            <a:ext cx="533079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1198" y="0"/>
            <a:ext cx="534160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4000" y="0"/>
            <a:ext cx="5335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5799" y="0"/>
            <a:ext cx="533240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5399" y="0"/>
            <a:ext cx="533320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898389" y="0"/>
            <a:ext cx="534722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9397" y="0"/>
            <a:ext cx="532520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10794" y="0"/>
            <a:ext cx="532241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9989" y="0"/>
            <a:ext cx="532402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6601" y="0"/>
            <a:ext cx="533079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8594" y="0"/>
            <a:ext cx="532681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904000" y="0"/>
            <a:ext cx="5335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an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96216" y="-1196217"/>
            <a:ext cx="6751568" cy="9144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FF5A73C-C970-48E1-BCDA-4E9EF129E0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E5C2EF6-24D2-4650-9BD2-4498ABCA92C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B2E432-7C39-4C3E-B5BD-34306A5BDE3F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0</Words>
  <Application>Microsoft Office PowerPoint</Application>
  <PresentationFormat>On-screen Show (4:3)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Emily</dc:creator>
  <cp:lastModifiedBy>Laura MacRae</cp:lastModifiedBy>
  <cp:revision>4</cp:revision>
  <dcterms:created xsi:type="dcterms:W3CDTF">2011-05-07T15:01:27Z</dcterms:created>
  <dcterms:modified xsi:type="dcterms:W3CDTF">2020-11-08T10:47:53Z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