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321" r:id="rId13"/>
    <p:sldId id="322" r:id="rId14"/>
    <p:sldId id="299" r:id="rId15"/>
    <p:sldId id="300" r:id="rId16"/>
    <p:sldId id="306" r:id="rId17"/>
    <p:sldId id="304" r:id="rId18"/>
    <p:sldId id="309" r:id="rId19"/>
    <p:sldId id="326" r:id="rId20"/>
    <p:sldId id="312" r:id="rId21"/>
    <p:sldId id="313" r:id="rId22"/>
    <p:sldId id="314" r:id="rId23"/>
    <p:sldId id="308" r:id="rId24"/>
    <p:sldId id="315" r:id="rId25"/>
    <p:sldId id="316" r:id="rId26"/>
    <p:sldId id="323" r:id="rId27"/>
    <p:sldId id="32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417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296"/>
        <p:guide pos="417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0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0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1.png"/><Relationship Id="rId5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15.png"/><Relationship Id="rId5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15.png"/><Relationship Id="rId18" Type="http://schemas.openxmlformats.org/officeDocument/2006/relationships/image" Target="../media/image57.png"/><Relationship Id="rId21" Type="http://schemas.openxmlformats.org/officeDocument/2006/relationships/image" Target="../media/image60.png"/><Relationship Id="rId7" Type="http://schemas.openxmlformats.org/officeDocument/2006/relationships/image" Target="../media/image39.png"/><Relationship Id="rId12" Type="http://schemas.openxmlformats.org/officeDocument/2006/relationships/image" Target="../media/image52.png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55.png"/><Relationship Id="rId20" Type="http://schemas.openxmlformats.org/officeDocument/2006/relationships/image" Target="../media/image59.png"/><Relationship Id="rId1" Type="http://schemas.openxmlformats.org/officeDocument/2006/relationships/tags" Target="../tags/tag14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4.png"/><Relationship Id="rId10" Type="http://schemas.openxmlformats.org/officeDocument/2006/relationships/image" Target="../media/image50.png"/><Relationship Id="rId19" Type="http://schemas.openxmlformats.org/officeDocument/2006/relationships/image" Target="../media/image58.png"/><Relationship Id="rId9" Type="http://schemas.openxmlformats.org/officeDocument/2006/relationships/image" Target="../media/image49.png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6710" y="2329000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709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If we group 9 apples into groups of 3. </a:t>
                </a:r>
              </a:p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groups will we have?</a:t>
                </a: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2) If we share 8 flowers between 4 vases.</a:t>
                </a:r>
              </a:p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will be in each vase?</a:t>
                </a: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0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Which calculation represents 8 flowers being </a:t>
                </a:r>
                <a:r>
                  <a:rPr lang="en-GB" sz="2600" b="1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shared</a:t>
                </a:r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between 4 vases?</a:t>
                </a:r>
                <a:endParaRPr lang="en-GB" sz="1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algn="ctr"/>
                <a:r>
                  <a:rPr lang="en-GB" sz="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r>
                  <a:rPr lang="en-GB" sz="7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    or    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09803"/>
              </a:xfrm>
              <a:prstGeom prst="rect">
                <a:avLst/>
              </a:prstGeom>
              <a:blipFill>
                <a:blip r:embed="rId4"/>
                <a:stretch>
                  <a:fillRect l="-1870" t="-1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8836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481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If we group 9 apples into groups of 3. </a:t>
                </a:r>
              </a:p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groups will we have?</a:t>
                </a: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2) If we share 8 flowers between 4 vases.</a:t>
                </a:r>
              </a:p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will be in each vase?</a:t>
                </a: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3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Which calculation represents 8 flowers being </a:t>
                </a:r>
                <a:r>
                  <a:rPr lang="en-GB" sz="2600" b="1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shared</a:t>
                </a:r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between 4 vases?</a:t>
                </a:r>
                <a:endParaRPr lang="en-GB" sz="1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algn="ctr"/>
                <a:r>
                  <a:rPr lang="en-GB" sz="1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r>
                  <a:rPr lang="en-GB" sz="7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    or    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48193"/>
              </a:xfrm>
              <a:prstGeom prst="rect">
                <a:avLst/>
              </a:prstGeom>
              <a:blipFill>
                <a:blip r:embed="rId5"/>
                <a:stretch>
                  <a:fillRect l="-1870" t="-17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408" y="1282386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067" y="1687569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23" y="1674457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606" y="1284661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265" y="1689844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721" y="1676732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237" y="1286936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896" y="1692119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352" y="1679007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277" y="3065802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28" y="3116348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85" y="3124910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494" y="3142565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189" y="3170621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246" y="3179183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781" y="3134095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840" y="3124910"/>
            <a:ext cx="1140722" cy="1301387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985554" y="5486400"/>
            <a:ext cx="2009052" cy="496389"/>
          </a:xfrm>
          <a:prstGeom prst="round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858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0010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5438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867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6295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1724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0033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462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890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319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1747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574997" y="2098392"/>
            <a:ext cx="1703780" cy="16678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470365" y="2098392"/>
            <a:ext cx="1703780" cy="16678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1965" y="1373405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45575" y="268694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575" y="2686942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7065" t="-13542" r="-516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031966" y="3906464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p:sp>
        <p:nvSpPr>
          <p:cNvPr id="20" name="Oval 19"/>
          <p:cNvSpPr/>
          <p:nvPr/>
        </p:nvSpPr>
        <p:spPr>
          <a:xfrm>
            <a:off x="19428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4856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285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5713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1142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451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4880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308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5737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1165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868118" y="4585655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41200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296204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51318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056037" y="4585655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845574" y="485685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574" y="4856852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3542" r="-516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926 L -0.22396 0.254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224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09705 0.2886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1" y="1442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11111E-6 -4.44444E-6 L -0.28125 0.26019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13009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8889E-6 -4.44444E-6 L -0.10921 0.30973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15486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11111E-6 -4.44444E-6 L -0.49288 0.32686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343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66667E-6 -1.48148E-6 L 0.0217 0.17176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858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-1.48148E-6 L -0.03472 0.2886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442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66667E-6 -1.48148E-6 L -0.32031 0.28866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14421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3.33333E-6 -1.48148E-6 L -0.20764 0.27871 " pathEditMode="relative" rAng="0" ptsTypes="AA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3935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1.66667E-6 -1.48148E-6 L -0.37986 0.26273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/>
      <p:bldP spid="17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0010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5438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867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0033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462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890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615056" y="2086346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093502" y="2086346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1965" y="1373405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38895" y="244293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895" y="2442933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031966" y="3906464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p:sp>
        <p:nvSpPr>
          <p:cNvPr id="20" name="Oval 19"/>
          <p:cNvSpPr/>
          <p:nvPr/>
        </p:nvSpPr>
        <p:spPr>
          <a:xfrm>
            <a:off x="19428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4856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285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451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4880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308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793872" y="4650970"/>
            <a:ext cx="1815608" cy="563585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138895" y="485685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895" y="4856852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Oval 35"/>
          <p:cNvSpPr/>
          <p:nvPr/>
        </p:nvSpPr>
        <p:spPr>
          <a:xfrm>
            <a:off x="4582668" y="2116982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66666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793872" y="5218955"/>
            <a:ext cx="1815608" cy="563585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21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22396 0.2451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2245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12205 0.2467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1233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02326 0.254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1270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19722 0.23496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11736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8264 0.2270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11343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15382 0.23843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91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4" grpId="0" animBg="1"/>
      <p:bldP spid="15" grpId="0" animBg="1"/>
      <p:bldP spid="16" grpId="0"/>
      <p:bldP spid="17" grpId="0"/>
      <p:bldP spid="19" grpId="0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30" grpId="0" animBg="1"/>
      <p:bldP spid="37" grpId="0"/>
      <p:bldP spid="36" grpId="0" animBg="1"/>
      <p:bldP spid="39" grpId="0"/>
      <p:bldP spid="39" grpId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668" y="1090879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73212" y="3193756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212" y="3193756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706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761661" y="1081016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42179" y="3196408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2179" y="3196408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03" y="1809842"/>
            <a:ext cx="3466409" cy="124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374" y="1734040"/>
            <a:ext cx="2017271" cy="131963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2466556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49234" y="4278199"/>
            <a:ext cx="26169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groups we are sharing between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515570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98546" y="4254811"/>
            <a:ext cx="26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in each group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blipFill>
                <a:blip r:embed="rId9"/>
                <a:stretch>
                  <a:fillRect l="-9783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4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668" y="1090879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71569" y="3199231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569" y="3199231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761661" y="1081016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37168" y="3192185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7168" y="3192185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03" y="1809842"/>
            <a:ext cx="3466409" cy="124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374" y="1734040"/>
            <a:ext cx="2017271" cy="131963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3270761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49234" y="4278199"/>
            <a:ext cx="26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are in each group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7341270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98546" y="4254811"/>
            <a:ext cx="2616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groups we can make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blipFill>
                <a:blip r:embed="rId9"/>
                <a:stretch>
                  <a:fillRect l="-9783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808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279" y="4997534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600023" y="5167598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997" y="3571980"/>
            <a:ext cx="67807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groups of 10 can you make?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groups of 5?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groups of 4?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groups of 2?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groups of 1?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2218915" y="783600"/>
            <a:ext cx="1848939" cy="210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27" y="41242"/>
            <a:ext cx="1848939" cy="21093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302065" y="1851895"/>
            <a:ext cx="1848939" cy="21093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4467285" y="1794448"/>
            <a:ext cx="1848939" cy="21093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39" y="-187408"/>
            <a:ext cx="1848939" cy="2109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7" y="729713"/>
            <a:ext cx="1848939" cy="2109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08" y="881839"/>
            <a:ext cx="1848939" cy="21093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312" y="-54174"/>
            <a:ext cx="1848939" cy="2109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6578568" y="68658"/>
            <a:ext cx="1848939" cy="21093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899460" y="-19575"/>
            <a:ext cx="1848939" cy="21093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467531" y="1851896"/>
            <a:ext cx="1848939" cy="21093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389260" y="774948"/>
            <a:ext cx="1848939" cy="21093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0" y="662439"/>
            <a:ext cx="1848939" cy="21093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86" y="-219397"/>
            <a:ext cx="1848939" cy="210935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5" y="1681520"/>
            <a:ext cx="1848939" cy="210935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14" y="1471198"/>
            <a:ext cx="1848939" cy="210935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862" y="851742"/>
            <a:ext cx="1848939" cy="210935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2805">
            <a:off x="6477077" y="2091792"/>
            <a:ext cx="1848939" cy="21093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0400">
            <a:off x="3284862" y="1940082"/>
            <a:ext cx="1848939" cy="210935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6782690" y="1023432"/>
            <a:ext cx="1848939" cy="21093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652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2218915" y="783600"/>
            <a:ext cx="1848939" cy="21093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27" y="41242"/>
            <a:ext cx="1848939" cy="2109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302065" y="1851895"/>
            <a:ext cx="1848939" cy="2109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4467285" y="1794448"/>
            <a:ext cx="1848939" cy="21093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39" y="-187408"/>
            <a:ext cx="1848939" cy="2109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7" y="729713"/>
            <a:ext cx="1848939" cy="21093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08" y="881839"/>
            <a:ext cx="1848939" cy="21093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312" y="-54174"/>
            <a:ext cx="1848939" cy="2109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6578568" y="68658"/>
            <a:ext cx="1848939" cy="2109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899460" y="-19575"/>
            <a:ext cx="1848939" cy="210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467531" y="1851896"/>
            <a:ext cx="1848939" cy="21093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389260" y="774948"/>
            <a:ext cx="1848939" cy="21093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0" y="662439"/>
            <a:ext cx="1848939" cy="2109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86" y="-219397"/>
            <a:ext cx="1848939" cy="2109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5" y="1681520"/>
            <a:ext cx="1848939" cy="21093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14" y="1471198"/>
            <a:ext cx="1848939" cy="2109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862" y="851742"/>
            <a:ext cx="1848939" cy="21093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2805">
            <a:off x="6477077" y="2091792"/>
            <a:ext cx="1848939" cy="21093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0400">
            <a:off x="3284862" y="1940082"/>
            <a:ext cx="1848939" cy="21093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6782690" y="1023432"/>
            <a:ext cx="1848939" cy="21093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994785" y="4649348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2</a:t>
                </a:r>
                <a:r>
                  <a:rPr lang="en-GB" sz="3200" dirty="0">
                    <a:latin typeface="Comic Sans MS" panose="030F0702030302020204" pitchFamily="66" charset="0"/>
                  </a:rPr>
                  <a:t> groups of 10          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4785" y="4649348"/>
                <a:ext cx="6780775" cy="646331"/>
              </a:xfrm>
              <a:prstGeom prst="rect">
                <a:avLst/>
              </a:prstGeom>
              <a:blipFill>
                <a:blip r:embed="rId9"/>
                <a:stretch>
                  <a:fillRect l="-2695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743594" y="415015"/>
            <a:ext cx="3503884" cy="3725938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377487" y="383042"/>
            <a:ext cx="3756945" cy="3725938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224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15451 0.1013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6" y="50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2316 0.21898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90400">
            <a:off x="3284862" y="1940082"/>
            <a:ext cx="1848939" cy="2109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302065" y="1851895"/>
            <a:ext cx="1848939" cy="21093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2805">
            <a:off x="6477077" y="2091792"/>
            <a:ext cx="1848939" cy="21093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39" y="-187408"/>
            <a:ext cx="1848939" cy="2109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899460" y="-19575"/>
            <a:ext cx="1848939" cy="2109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5" y="1681520"/>
            <a:ext cx="1848939" cy="21093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2218915" y="783600"/>
            <a:ext cx="1848939" cy="21093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27" y="41242"/>
            <a:ext cx="1848939" cy="2109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4467285" y="1794448"/>
            <a:ext cx="1848939" cy="2109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7" y="729713"/>
            <a:ext cx="1848939" cy="21093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08" y="881839"/>
            <a:ext cx="1848939" cy="21093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312" y="-54174"/>
            <a:ext cx="1848939" cy="2109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6564194" y="68657"/>
            <a:ext cx="1848939" cy="2109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2481008" y="1774102"/>
            <a:ext cx="1848939" cy="21093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34972">
            <a:off x="389260" y="774948"/>
            <a:ext cx="1848939" cy="21093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20" y="662439"/>
            <a:ext cx="1848939" cy="2109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86" y="-219397"/>
            <a:ext cx="1848939" cy="21093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114" y="1471198"/>
            <a:ext cx="1848939" cy="2109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862" y="851742"/>
            <a:ext cx="1848939" cy="21093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6640">
            <a:off x="6782690" y="1023432"/>
            <a:ext cx="1848939" cy="21093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031539" y="5048149"/>
                <a:ext cx="67807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4</a:t>
                </a:r>
                <a:r>
                  <a:rPr lang="en-GB" sz="3200" dirty="0">
                    <a:latin typeface="Comic Sans MS" panose="030F0702030302020204" pitchFamily="66" charset="0"/>
                  </a:rPr>
                  <a:t> groups of 5          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539" y="5048149"/>
                <a:ext cx="6780775" cy="646331"/>
              </a:xfrm>
              <a:prstGeom prst="rect">
                <a:avLst/>
              </a:prstGeom>
              <a:blipFill>
                <a:blip r:embed="rId9"/>
                <a:stretch>
                  <a:fillRect l="-2695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743594" y="415015"/>
            <a:ext cx="3503884" cy="1993606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385303" y="433708"/>
            <a:ext cx="3641715" cy="196619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59173" y="2600877"/>
            <a:ext cx="3455883" cy="1993606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4366162" y="2590876"/>
            <a:ext cx="3641715" cy="196619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08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15173 0.1840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87" y="91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09983 0.2962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148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44444E-6 L -0.14757 0.3173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158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0.11337 0.2104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105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15052 0.26991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1349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00503 0.05324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266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01857 0.0678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" y="338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1371 0.0571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284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375 0.0465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999" y="132404"/>
            <a:ext cx="5992769" cy="30873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431882" y="3071801"/>
                <a:ext cx="67807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lang="en-GB" sz="2800" dirty="0">
                    <a:latin typeface="Comic Sans MS" panose="030F0702030302020204" pitchFamily="66" charset="0"/>
                  </a:rPr>
                  <a:t> groups of 4				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1882" y="3071801"/>
                <a:ext cx="6780775" cy="523220"/>
              </a:xfrm>
              <a:prstGeom prst="rect">
                <a:avLst/>
              </a:prstGeom>
              <a:blipFill>
                <a:blip r:embed="rId6"/>
                <a:stretch>
                  <a:fillRect l="-1888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431882" y="3718132"/>
                <a:ext cx="67807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10</a:t>
                </a:r>
                <a:r>
                  <a:rPr lang="en-GB" sz="2800" dirty="0">
                    <a:latin typeface="Comic Sans MS" panose="030F0702030302020204" pitchFamily="66" charset="0"/>
                  </a:rPr>
                  <a:t> groups of 2           	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1882" y="3718132"/>
                <a:ext cx="6780775" cy="523220"/>
              </a:xfrm>
              <a:prstGeom prst="rect">
                <a:avLst/>
              </a:prstGeom>
              <a:blipFill>
                <a:blip r:embed="rId7"/>
                <a:stretch>
                  <a:fillRect l="-1888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431882" y="4422547"/>
                <a:ext cx="67807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20</a:t>
                </a:r>
                <a:r>
                  <a:rPr lang="en-GB" sz="2800" dirty="0">
                    <a:latin typeface="Comic Sans MS" panose="030F0702030302020204" pitchFamily="66" charset="0"/>
                  </a:rPr>
                  <a:t> groups of 1           	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1882" y="4422547"/>
                <a:ext cx="6780775" cy="523220"/>
              </a:xfrm>
              <a:prstGeom prst="rect">
                <a:avLst/>
              </a:prstGeom>
              <a:blipFill>
                <a:blip r:embed="rId8"/>
                <a:stretch>
                  <a:fillRect l="-1888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016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5"/>
                <a:stretch>
                  <a:fillRect l="-3574" t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93" y="2608527"/>
            <a:ext cx="1405916" cy="169592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281505" y="4084347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684335" y="4160192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0		2		4		6		8		10		12		14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505" y="2608527"/>
            <a:ext cx="1405916" cy="1695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17" y="2608527"/>
            <a:ext cx="1405916" cy="16959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535" y="2608527"/>
            <a:ext cx="1405916" cy="1695926"/>
          </a:xfrm>
          <a:prstGeom prst="rect">
            <a:avLst/>
          </a:prstGeom>
        </p:spPr>
      </p:pic>
      <p:sp>
        <p:nvSpPr>
          <p:cNvPr id="13" name="Arc 12"/>
          <p:cNvSpPr/>
          <p:nvPr/>
        </p:nvSpPr>
        <p:spPr>
          <a:xfrm>
            <a:off x="1303449" y="362707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Arc 13"/>
          <p:cNvSpPr/>
          <p:nvPr/>
        </p:nvSpPr>
        <p:spPr>
          <a:xfrm>
            <a:off x="2211659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Arc 14"/>
          <p:cNvSpPr/>
          <p:nvPr/>
        </p:nvSpPr>
        <p:spPr>
          <a:xfrm>
            <a:off x="3119869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Arc 15"/>
          <p:cNvSpPr/>
          <p:nvPr/>
        </p:nvSpPr>
        <p:spPr>
          <a:xfrm>
            <a:off x="4028079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35290" y="497429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omic Sans MS" panose="030F0702030302020204" pitchFamily="66" charset="0"/>
              </a:rPr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omic Sans MS" panose="030F0702030302020204" pitchFamily="66" charset="0"/>
              </a:rPr>
              <a:t>are equal to 8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2813" y="586199"/>
            <a:ext cx="559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450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2795 -0.04005 C 0.03368 -0.04908 0.04288 -0.05394 0.05174 -0.05394 C 0.06285 -0.05394 0.07135 -0.04908 0.07708 -0.04005 L 0.10642 4.81481E-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27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02796 -0.05834 C 0.03386 -0.07107 0.04289 -0.07801 0.05191 -0.07801 C 0.06285 -0.07801 0.07118 -0.07107 0.07709 -0.05834 L 0.10625 4.81481E-6 " pathEditMode="relative" rAng="0" ptsTypes="AAA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391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4.81481E-6 L 0.0276 -0.05834 C 0.03316 -0.07107 0.04167 -0.07801 0.05017 -0.07801 C 0.06042 -0.07801 0.0684 -0.07107 0.07396 -0.05834 L 0.10156 4.81481E-6 " pathEditMode="relative" rAng="0" ptsTypes="AAAAA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4.81481E-6 L 0.02761 -0.05834 C 0.03316 -0.07107 0.04167 -0.07801 0.05018 -0.07801 C 0.06042 -0.07801 0.06841 -0.07107 0.07396 -0.05834 L 0.10157 4.81481E-6 " pathEditMode="relative" rAng="0" ptsTypes="AAAAA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  <p:bldP spid="14" grpId="0" animBg="1"/>
      <p:bldP spid="15" grpId="0" animBg="1"/>
      <p:bldP spid="16" grpId="0" animBg="1"/>
      <p:bldP spid="17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29" y="2752601"/>
            <a:ext cx="1405916" cy="1695926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258441" y="4228421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661271" y="4304266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0		5		10		15		20	     25    30		35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41" y="2752601"/>
            <a:ext cx="1405916" cy="16959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453" y="2752601"/>
            <a:ext cx="1405916" cy="1695926"/>
          </a:xfrm>
          <a:prstGeom prst="rect">
            <a:avLst/>
          </a:prstGeom>
        </p:spPr>
      </p:pic>
      <p:sp>
        <p:nvSpPr>
          <p:cNvPr id="28" name="Arc 27"/>
          <p:cNvSpPr/>
          <p:nvPr/>
        </p:nvSpPr>
        <p:spPr>
          <a:xfrm>
            <a:off x="1280385" y="377115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Arc 28"/>
          <p:cNvSpPr/>
          <p:nvPr/>
        </p:nvSpPr>
        <p:spPr>
          <a:xfrm>
            <a:off x="2188595" y="376480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Arc 29"/>
          <p:cNvSpPr/>
          <p:nvPr/>
        </p:nvSpPr>
        <p:spPr>
          <a:xfrm>
            <a:off x="3096805" y="376480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6"/>
                <a:stretch>
                  <a:fillRect l="-3574" t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37"/>
          <p:cNvSpPr/>
          <p:nvPr/>
        </p:nvSpPr>
        <p:spPr>
          <a:xfrm>
            <a:off x="3442568" y="556357"/>
            <a:ext cx="559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58888" y="517469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omic Sans MS" panose="030F0702030302020204" pitchFamily="66" charset="0"/>
              </a:rPr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omic Sans MS" panose="030F0702030302020204" pitchFamily="66" charset="0"/>
              </a:rPr>
              <a:t>are equal to 15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378655" y="799508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83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2796 -0.04005 C 0.03369 -0.04907 0.04289 -0.05394 0.05174 -0.05394 C 0.06285 -0.05394 0.07136 -0.04907 0.07709 -0.04005 L 0.10643 0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270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0.02795 -0.05833 C 0.03385 -0.07106 0.04288 -0.07801 0.05191 -0.07801 C 0.06285 -0.07801 0.07118 -0.07106 0.07708 -0.05833 L 0.10625 0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391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 L 0.0276 -0.05833 C 0.03316 -0.07106 0.04166 -0.07801 0.05017 -0.07801 C 0.06041 -0.07801 0.0684 -0.07106 0.07396 -0.05833 L 0.10156 0 " pathEditMode="relative" rAng="0" ptsTypes="AAAAA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8" grpId="0"/>
      <p:bldP spid="39" grpId="0"/>
      <p:bldP spid="41" grpId="0"/>
      <p:bldP spid="4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/>
          <p:cNvCxnSpPr/>
          <p:nvPr/>
        </p:nvCxnSpPr>
        <p:spPr>
          <a:xfrm>
            <a:off x="1112282" y="3641815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515112" y="371766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0	    10		20	     30	  40	   50	    60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omic Sans MS" panose="030F0702030302020204" pitchFamily="66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5"/>
                <a:stretch>
                  <a:fillRect l="-3574" t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35290" y="497429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 </a:t>
            </a:r>
            <a:r>
              <a:rPr lang="en-GB" sz="3200" dirty="0">
                <a:latin typeface="Comic Sans MS" panose="030F0702030302020204" pitchFamily="66" charset="0"/>
              </a:rPr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omic Sans MS" panose="030F0702030302020204" pitchFamily="66" charset="0"/>
              </a:rPr>
              <a:t>are equal to 60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832868" y="556357"/>
            <a:ext cx="559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389605" y="788556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6" name="Arc 25"/>
          <p:cNvSpPr/>
          <p:nvPr/>
        </p:nvSpPr>
        <p:spPr>
          <a:xfrm>
            <a:off x="1112282" y="3150381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Arc 28"/>
          <p:cNvSpPr/>
          <p:nvPr/>
        </p:nvSpPr>
        <p:spPr>
          <a:xfrm>
            <a:off x="2102412" y="3150381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Arc 29"/>
          <p:cNvSpPr/>
          <p:nvPr/>
        </p:nvSpPr>
        <p:spPr>
          <a:xfrm>
            <a:off x="3092542" y="3150381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Arc 30"/>
          <p:cNvSpPr/>
          <p:nvPr/>
        </p:nvSpPr>
        <p:spPr>
          <a:xfrm>
            <a:off x="4082672" y="3108999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Arc 31"/>
          <p:cNvSpPr/>
          <p:nvPr/>
        </p:nvSpPr>
        <p:spPr>
          <a:xfrm>
            <a:off x="5072802" y="3105839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Arc 32"/>
          <p:cNvSpPr/>
          <p:nvPr/>
        </p:nvSpPr>
        <p:spPr>
          <a:xfrm>
            <a:off x="6085681" y="3069882"/>
            <a:ext cx="990130" cy="977482"/>
          </a:xfrm>
          <a:prstGeom prst="arc">
            <a:avLst>
              <a:gd name="adj1" fmla="val 10763920"/>
              <a:gd name="adj2" fmla="val 2146083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972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5" grpId="1"/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omic Sans MS" panose="030F0702030302020204" pitchFamily="66" charset="0"/>
                </a:endParaRPr>
              </a:p>
              <a:p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446550"/>
              </a:xfrm>
              <a:prstGeom prst="rect">
                <a:avLst/>
              </a:prstGeom>
              <a:blipFill>
                <a:blip r:embed="rId5"/>
                <a:stretch>
                  <a:fillRect l="-3186" t="-84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208016" y="2896385"/>
                <a:ext cx="7848055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18 </a:t>
                </a:r>
                <a:r>
                  <a:rPr lang="en-GB" sz="2800" dirty="0">
                    <a:latin typeface="Comic Sans MS" panose="030F0702030302020204" pitchFamily="66" charset="0"/>
                  </a:rPr>
                  <a:t>jumps of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1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 	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18</a:t>
                </a:r>
              </a:p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9 </a:t>
                </a:r>
                <a:r>
                  <a:rPr lang="en-GB" sz="2800" dirty="0">
                    <a:latin typeface="Comic Sans MS" panose="030F0702030302020204" pitchFamily="66" charset="0"/>
                  </a:rPr>
                  <a:t>jumps of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2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 	18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6 </a:t>
                </a:r>
                <a:r>
                  <a:rPr lang="en-GB" sz="2800" dirty="0">
                    <a:latin typeface="Comic Sans MS" panose="030F0702030302020204" pitchFamily="66" charset="0"/>
                  </a:rPr>
                  <a:t>jumps of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3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 	18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3 </a:t>
                </a:r>
                <a:r>
                  <a:rPr lang="en-GB" sz="2800" dirty="0">
                    <a:latin typeface="Comic Sans MS" panose="030F0702030302020204" pitchFamily="66" charset="0"/>
                  </a:rPr>
                  <a:t>jumps of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  	18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2 </a:t>
                </a:r>
                <a:r>
                  <a:rPr lang="en-GB" sz="2800" dirty="0">
                    <a:latin typeface="Comic Sans MS" panose="030F0702030302020204" pitchFamily="66" charset="0"/>
                  </a:rPr>
                  <a:t>jumps of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9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 	18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1 </a:t>
                </a:r>
                <a:r>
                  <a:rPr lang="en-GB" sz="2800" dirty="0">
                    <a:latin typeface="Comic Sans MS" panose="030F0702030302020204" pitchFamily="66" charset="0"/>
                  </a:rPr>
                  <a:t>jump of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18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		18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8016" y="2896385"/>
                <a:ext cx="7848055" cy="4832092"/>
              </a:xfrm>
              <a:prstGeom prst="rect">
                <a:avLst/>
              </a:prstGeom>
              <a:blipFill>
                <a:blip r:embed="rId6"/>
                <a:stretch>
                  <a:fillRect l="-1553" t="-1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86" name="TextBox 85"/>
          <p:cNvSpPr txBox="1"/>
          <p:nvPr/>
        </p:nvSpPr>
        <p:spPr>
          <a:xfrm>
            <a:off x="5378655" y="799505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7" name="Rectangle 86"/>
          <p:cNvSpPr/>
          <p:nvPr/>
        </p:nvSpPr>
        <p:spPr>
          <a:xfrm>
            <a:off x="2451509" y="556358"/>
            <a:ext cx="846397" cy="79275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8"/>
          <a:srcRect r="1656"/>
          <a:stretch/>
        </p:blipFill>
        <p:spPr>
          <a:xfrm>
            <a:off x="687196" y="1651474"/>
            <a:ext cx="7505828" cy="982241"/>
          </a:xfrm>
          <a:prstGeom prst="rect">
            <a:avLst/>
          </a:prstGeom>
        </p:spPr>
      </p:pic>
      <p:sp>
        <p:nvSpPr>
          <p:cNvPr id="89" name="Rectangle 88"/>
          <p:cNvSpPr/>
          <p:nvPr/>
        </p:nvSpPr>
        <p:spPr>
          <a:xfrm>
            <a:off x="4123488" y="553564"/>
            <a:ext cx="846397" cy="79275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2923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86" grpId="0"/>
      <p:bldP spid="8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2013934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2013934"/>
                <a:ext cx="2554928" cy="584775"/>
              </a:xfrm>
              <a:prstGeom prst="rect">
                <a:avLst/>
              </a:prstGeom>
              <a:blipFill>
                <a:blip r:embed="rId5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2015383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2015383"/>
                <a:ext cx="2554928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797" y="221074"/>
            <a:ext cx="1957218" cy="1822237"/>
          </a:xfrm>
          <a:prstGeom prst="rect">
            <a:avLst/>
          </a:prstGeom>
        </p:spPr>
      </p:pic>
      <p:pic>
        <p:nvPicPr>
          <p:cNvPr id="50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371" y="76148"/>
            <a:ext cx="1957218" cy="182223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391" y="333327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2587976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2587976"/>
                <a:ext cx="2554928" cy="584775"/>
              </a:xfrm>
              <a:prstGeom prst="rect">
                <a:avLst/>
              </a:prstGeom>
              <a:blipFill>
                <a:blip r:embed="rId9"/>
                <a:stretch>
                  <a:fillRect l="-6205" t="-13684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260323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15</a:t>
                </a: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2603237"/>
                <a:ext cx="2554928" cy="584775"/>
              </a:xfrm>
              <a:prstGeom prst="rect">
                <a:avLst/>
              </a:prstGeom>
              <a:blipFill>
                <a:blip r:embed="rId10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85929" y="3215129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3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29" y="3215129"/>
                <a:ext cx="2554928" cy="584775"/>
              </a:xfrm>
              <a:prstGeom prst="rect">
                <a:avLst/>
              </a:prstGeom>
              <a:blipFill>
                <a:blip r:embed="rId11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6756" y="3215129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6756" y="3215129"/>
                <a:ext cx="2554928" cy="584775"/>
              </a:xfrm>
              <a:prstGeom prst="rect">
                <a:avLst/>
              </a:prstGeom>
              <a:blipFill>
                <a:blip r:embed="rId12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>
            <a:extLst>
              <a:ext uri="{FF2B5EF4-FFF2-40B4-BE49-F238E27FC236}">
                <a16:creationId xmlns:a16="http://schemas.microsoft.com/office/drawing/2014/main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47957" y="4928131"/>
            <a:ext cx="903784" cy="903784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4076523D-98B9-804E-A6FD-5FC441DAAFF2}"/>
              </a:ext>
            </a:extLst>
          </p:cNvPr>
          <p:cNvSpPr txBox="1"/>
          <p:nvPr/>
        </p:nvSpPr>
        <p:spPr>
          <a:xfrm>
            <a:off x="4802639" y="5132720"/>
            <a:ext cx="2662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3827496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4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3827496"/>
                <a:ext cx="2554928" cy="584775"/>
              </a:xfrm>
              <a:prstGeom prst="rect">
                <a:avLst/>
              </a:prstGeom>
              <a:blipFill>
                <a:blip r:embed="rId14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3842401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3842401"/>
                <a:ext cx="2554928" cy="58477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67911" y="203300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5</a:t>
                </a: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911" y="2033007"/>
                <a:ext cx="2554928" cy="584775"/>
              </a:xfrm>
              <a:prstGeom prst="rect">
                <a:avLst/>
              </a:prstGeom>
              <a:blipFill>
                <a:blip r:embed="rId16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70997" y="2606444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0997" y="2606444"/>
                <a:ext cx="2554928" cy="584775"/>
              </a:xfrm>
              <a:prstGeom prst="rect">
                <a:avLst/>
              </a:prstGeom>
              <a:blipFill>
                <a:blip r:embed="rId17"/>
                <a:stretch>
                  <a:fillRect l="-5967" t="-13684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2607842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2607842"/>
                <a:ext cx="2554928" cy="584775"/>
              </a:xfrm>
              <a:prstGeom prst="rect">
                <a:avLst/>
              </a:prstGeom>
              <a:blipFill>
                <a:blip r:embed="rId18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2048121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2048121"/>
                <a:ext cx="2554928" cy="584775"/>
              </a:xfrm>
              <a:prstGeom prst="rect">
                <a:avLst/>
              </a:prstGeom>
              <a:blipFill>
                <a:blip r:embed="rId19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74770" y="319261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7</a:t>
                </a: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770" y="3192617"/>
                <a:ext cx="2554928" cy="584775"/>
              </a:xfrm>
              <a:prstGeom prst="rect">
                <a:avLst/>
              </a:prstGeom>
              <a:blipFill>
                <a:blip r:embed="rId20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322050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3220507"/>
                <a:ext cx="2554928" cy="584775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Cross 6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466112" y="3861613"/>
            <a:ext cx="477709" cy="470264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3362214" y="205777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3362214" y="2638988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9" name="Rounded Rectangle 68"/>
          <p:cNvSpPr/>
          <p:nvPr/>
        </p:nvSpPr>
        <p:spPr>
          <a:xfrm>
            <a:off x="3362214" y="322884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3369801" y="389382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6660915" y="2100324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6659343" y="267911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3" name="Cross 7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739124" y="3273343"/>
            <a:ext cx="477709" cy="470264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6648885" y="3285577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378039" y="2572925"/>
            <a:ext cx="2924576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1488488" y="3176451"/>
            <a:ext cx="3136478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1235352" y="3791405"/>
            <a:ext cx="2914367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993186" y="1990608"/>
            <a:ext cx="2853650" cy="59498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730472" y="2608353"/>
            <a:ext cx="2957927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4802639" y="3265491"/>
            <a:ext cx="2897210" cy="59882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1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566" y="264606"/>
            <a:ext cx="1957218" cy="18222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138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7" grpId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.9|2.2|13.9|0.5|0.5|0.5|3|0.6|0.6|0.6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4.1|8.8|1.2|2.9|5.7|10.5|1.6|5.8|1.5|1.3|1|0.9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7.6|0.4|3|1.8|1.2|1.2|1.7|4.2|2.7|1.4|2.8|7|11.8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8|1.7|5.5|5.9|1.8|7.1|5.7|8.8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.8|5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6.8|2.8|1.4|1.6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4|1.4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5|1.2|1|1.1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5|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3.5|2.1|2.2|2.2|3.4|6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7.4|1|1.9|2.1|2.3|5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9.5|0.9|1.3|1.1|1.2|1.3|1.1|1.7|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5|6.4|1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8.7|14.3|11.5|2.3|0.8|0.8|0.7|3.1|30|1.4|10|5.9|2.1|1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D908E6-0132-42FD-8C56-DFF442C18E7D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13741</TotalTime>
  <Words>513</Words>
  <Application>Microsoft Office PowerPoint</Application>
  <PresentationFormat>On-screen Show (4:3)</PresentationFormat>
  <Paragraphs>112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243</cp:revision>
  <dcterms:created xsi:type="dcterms:W3CDTF">2019-07-05T11:02:13Z</dcterms:created>
  <dcterms:modified xsi:type="dcterms:W3CDTF">2020-12-18T13:04:30Z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