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34" r:id="rId5"/>
    <p:sldId id="33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5BD0820-B2E0-4860-A4FD-1772D2266F5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5592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2CE1838-4DAC-4CCD-AE65-486EED532A5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3CF53B5-D4EA-4CBD-9966-68A27712B8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0196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7992EEB-EF28-445A-9774-A3A20359596C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966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B2A45420-B721-44A1-8CC2-E5F41F7FD0C1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67FE5D3-9D3F-4C4E-844F-5CED1BF65453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1F3668F-0633-4A83-8504-B0C4D52E2D9C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0FAD6FF-D7BA-43E1-B433-148402A1A090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6097EC8-07F8-4B9C-BA46-CDF30FC109AF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44417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250DC1A-2612-4521-9251-28FB6298D7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8258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C2A0313-2CE1-4801-8F27-DF0439C8FD5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0E41764-05BD-476E-8203-A65C3321EA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264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0CEE1-2E5E-4FBE-BC16-EAAEBC147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79" y="822137"/>
            <a:ext cx="10960100" cy="994306"/>
          </a:xfrm>
        </p:spPr>
        <p:txBody>
          <a:bodyPr/>
          <a:lstStyle/>
          <a:p>
            <a:r>
              <a:rPr lang="en-GB" dirty="0"/>
              <a:t>English – Wednesday 20</a:t>
            </a:r>
            <a:r>
              <a:rPr lang="en-GB" baseline="30000" dirty="0"/>
              <a:t>th</a:t>
            </a:r>
            <a:r>
              <a:rPr lang="en-GB" dirty="0"/>
              <a:t> October  </a:t>
            </a:r>
            <a:br>
              <a:rPr lang="en-GB" dirty="0"/>
            </a:br>
            <a:r>
              <a:rPr lang="en-GB" dirty="0"/>
              <a:t>Calligrams are sometimes known as shape poems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965459-804C-436C-84DC-A819F55298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6" r="18130" b="17953"/>
          <a:stretch/>
        </p:blipFill>
        <p:spPr>
          <a:xfrm>
            <a:off x="2533135" y="2293334"/>
            <a:ext cx="3855308" cy="38413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32A613-D0E7-44F1-BCA8-4B4CFC252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3038" y="1816443"/>
            <a:ext cx="3540724" cy="362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68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0CEE1-2E5E-4FBE-BC16-EAAEBC147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79" y="822137"/>
            <a:ext cx="10960100" cy="994306"/>
          </a:xfrm>
        </p:spPr>
        <p:txBody>
          <a:bodyPr/>
          <a:lstStyle/>
          <a:p>
            <a:r>
              <a:rPr lang="en-GB" dirty="0"/>
              <a:t>English – </a:t>
            </a:r>
            <a:br>
              <a:rPr lang="en-GB" dirty="0"/>
            </a:br>
            <a:r>
              <a:rPr lang="en-GB" sz="3200" dirty="0"/>
              <a:t>Think of your own words and phrases that you could put in or around your autumn picture to create a shape poem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106A7-486E-4AF7-B9BF-71D3E8DEA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7380" y="1971776"/>
            <a:ext cx="2469760" cy="25976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F2C433-6677-4638-91E9-E23D880EF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2849" y="3429000"/>
            <a:ext cx="2720305" cy="29589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7AE309-274C-4770-BA3E-CBBB6FCD42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170" y="3917092"/>
            <a:ext cx="2945028" cy="25736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333573-6A5A-46F8-892C-293F6C3200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5039" y="2585394"/>
            <a:ext cx="2047810" cy="22736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9BA20E-94A4-4C85-BFCD-E4C04A6394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9535" y="2159496"/>
            <a:ext cx="2202656" cy="222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17864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2445208-8BEF-42EE-94B1-82C795B7B1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B324A1B-C7C5-4E39-82CE-6C87259F21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127FCE-3477-4801-A9B4-5839CF0DD261}">
  <ds:schemaRefs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0c7fa71-570b-4d2e-a005-0d34dc952117"/>
    <ds:schemaRef ds:uri="b561d3cc-3f8f-4588-a568-be861ce13085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Sassoon Infant Rg</vt:lpstr>
      <vt:lpstr>Twinkl</vt:lpstr>
      <vt:lpstr>Twinkl SemiBold</vt:lpstr>
      <vt:lpstr>1_Office Theme</vt:lpstr>
      <vt:lpstr>English – Wednesday 20th October   Calligrams are sometimes known as shape poems</vt:lpstr>
      <vt:lpstr>English –  Think of your own words and phrases that you could put in or around your autumn picture to create a shape poem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– Wednesday 20th October   Calligrams are sometimes known as shape poems</dc:title>
  <dc:creator>Laura MacRae</dc:creator>
  <cp:lastModifiedBy>Laura MacRae</cp:lastModifiedBy>
  <cp:revision>1</cp:revision>
  <dcterms:created xsi:type="dcterms:W3CDTF">2021-10-19T09:37:18Z</dcterms:created>
  <dcterms:modified xsi:type="dcterms:W3CDTF">2021-10-19T09:37:56Z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