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7" r:id="rId5"/>
    <p:sldId id="262" r:id="rId6"/>
    <p:sldId id="263" r:id="rId7"/>
    <p:sldId id="265" r:id="rId8"/>
    <p:sldId id="261" r:id="rId9"/>
    <p:sldId id="266" r:id="rId10"/>
    <p:sldId id="258" r:id="rId11"/>
    <p:sldId id="264" r:id="rId12"/>
    <p:sldId id="268" r:id="rId13"/>
    <p:sldId id="259" r:id="rId14"/>
    <p:sldId id="267" r:id="rId15"/>
    <p:sldId id="270"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9" d="100"/>
          <a:sy n="69" d="100"/>
        </p:scale>
        <p:origin x="564" y="4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ell" userId="3a305ded-11a6-4c9e-86fb-fc1d240cc434" providerId="ADAL" clId="{3D1B3080-37EE-46ED-AB37-1494904DDC5E}"/>
    <pc:docChg chg="custSel delSld modSld">
      <pc:chgData name="Tom Bell" userId="3a305ded-11a6-4c9e-86fb-fc1d240cc434" providerId="ADAL" clId="{3D1B3080-37EE-46ED-AB37-1494904DDC5E}" dt="2021-10-12T08:02:27.454" v="24" actId="2696"/>
      <pc:docMkLst>
        <pc:docMk/>
      </pc:docMkLst>
      <pc:sldChg chg="addSp delSp modSp">
        <pc:chgData name="Tom Bell" userId="3a305ded-11a6-4c9e-86fb-fc1d240cc434" providerId="ADAL" clId="{3D1B3080-37EE-46ED-AB37-1494904DDC5E}" dt="2021-10-12T08:00:08.669" v="23" actId="1076"/>
        <pc:sldMkLst>
          <pc:docMk/>
          <pc:sldMk cId="605235426" sldId="259"/>
        </pc:sldMkLst>
        <pc:picChg chg="add del mod">
          <ac:chgData name="Tom Bell" userId="3a305ded-11a6-4c9e-86fb-fc1d240cc434" providerId="ADAL" clId="{3D1B3080-37EE-46ED-AB37-1494904DDC5E}" dt="2021-10-12T07:58:47.591" v="21" actId="478"/>
          <ac:picMkLst>
            <pc:docMk/>
            <pc:sldMk cId="605235426" sldId="259"/>
            <ac:picMk id="5" creationId="{306EDDD3-3E01-4F3F-9167-6416542C3875}"/>
          </ac:picMkLst>
        </pc:picChg>
        <pc:picChg chg="add mod">
          <ac:chgData name="Tom Bell" userId="3a305ded-11a6-4c9e-86fb-fc1d240cc434" providerId="ADAL" clId="{3D1B3080-37EE-46ED-AB37-1494904DDC5E}" dt="2021-10-12T08:00:08.669" v="23" actId="1076"/>
          <ac:picMkLst>
            <pc:docMk/>
            <pc:sldMk cId="605235426" sldId="259"/>
            <ac:picMk id="6" creationId="{07D7E076-5B76-462C-9FE3-9ABA8BA1BC43}"/>
          </ac:picMkLst>
        </pc:picChg>
        <pc:picChg chg="mod">
          <ac:chgData name="Tom Bell" userId="3a305ded-11a6-4c9e-86fb-fc1d240cc434" providerId="ADAL" clId="{3D1B3080-37EE-46ED-AB37-1494904DDC5E}" dt="2021-10-12T07:57:49.150" v="18" actId="1076"/>
          <ac:picMkLst>
            <pc:docMk/>
            <pc:sldMk cId="605235426" sldId="259"/>
            <ac:picMk id="1026" creationId="{2FB25D2B-980E-4C7F-B2C8-6D043BFBE7D0}"/>
          </ac:picMkLst>
        </pc:picChg>
      </pc:sldChg>
      <pc:sldChg chg="addSp modSp">
        <pc:chgData name="Tom Bell" userId="3a305ded-11a6-4c9e-86fb-fc1d240cc434" providerId="ADAL" clId="{3D1B3080-37EE-46ED-AB37-1494904DDC5E}" dt="2021-10-12T07:56:54.528" v="17" actId="1036"/>
        <pc:sldMkLst>
          <pc:docMk/>
          <pc:sldMk cId="1800470944" sldId="261"/>
        </pc:sldMkLst>
        <pc:picChg chg="add mod">
          <ac:chgData name="Tom Bell" userId="3a305ded-11a6-4c9e-86fb-fc1d240cc434" providerId="ADAL" clId="{3D1B3080-37EE-46ED-AB37-1494904DDC5E}" dt="2021-10-12T07:56:09.661" v="2" actId="1076"/>
          <ac:picMkLst>
            <pc:docMk/>
            <pc:sldMk cId="1800470944" sldId="261"/>
            <ac:picMk id="3" creationId="{E9B4F415-4A80-4E6B-B52F-2954D00510C2}"/>
          </ac:picMkLst>
        </pc:picChg>
        <pc:picChg chg="add mod">
          <ac:chgData name="Tom Bell" userId="3a305ded-11a6-4c9e-86fb-fc1d240cc434" providerId="ADAL" clId="{3D1B3080-37EE-46ED-AB37-1494904DDC5E}" dt="2021-10-12T07:56:54.528" v="17" actId="1036"/>
          <ac:picMkLst>
            <pc:docMk/>
            <pc:sldMk cId="1800470944" sldId="261"/>
            <ac:picMk id="4" creationId="{2D1627D1-16E7-40D3-8D3F-F8BB195F6BF7}"/>
          </ac:picMkLst>
        </pc:picChg>
      </pc:sldChg>
      <pc:sldChg chg="del">
        <pc:chgData name="Tom Bell" userId="3a305ded-11a6-4c9e-86fb-fc1d240cc434" providerId="ADAL" clId="{3D1B3080-37EE-46ED-AB37-1494904DDC5E}" dt="2021-10-12T08:02:27.454" v="24" actId="2696"/>
        <pc:sldMkLst>
          <pc:docMk/>
          <pc:sldMk cId="553703075" sldId="271"/>
        </pc:sldMkLst>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239A9A-B4B0-4B32-B8CD-2E25E95134C4}" type="datetimeFigureOut">
              <a:rPr lang="en-US" dirty="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1E21DC-8981-44E6-BC8C-2BA8F673FFBB}" type="datetimeFigureOut">
              <a:rPr lang="en-US" dirty="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B9C5D3-0140-4E75-8D7F-C0623D06DFD7}" type="datetimeFigureOut">
              <a:rPr lang="en-US" dirty="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5666F9-5B40-48E0-8DFD-99EF944CDD22}"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698D6B-2C72-4E21-9893-A649C6E2A47D}" type="datetimeFigureOut">
              <a:rPr lang="en-US" dirty="0"/>
              <a:t>10/11/2021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6811C9-A66C-49F0-970E-F7B68D9109A0}" type="datetimeFigureOut">
              <a:rPr lang="en-US" dirty="0"/>
              <a:t>10/11/2021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C01AE78-96A2-4A23-B183-3B6DB4374FE7}" type="datetimeFigureOut">
              <a:rPr lang="en-US" dirty="0"/>
              <a:t>10/11/2021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AE0757-B101-4811-9189-10EB2F458E2D}"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BDC078-589F-40E3-816C-EE21D62B5BBA}"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5518A9-B687-4302-9395-2322403C6656}"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99A684-0CB7-41E9-A4DF-5D1C2CA5BF6F}"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EDD7C35-9E19-4518-A4B2-3B09CD8CC756}"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196DA8-8897-4DDF-BFB6-5D83863C837A}" type="datetimeFigureOut">
              <a:rPr lang="en-US" dirty="0"/>
              <a:t>10/11/2021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CBBA708-C5F0-412D-90E2-1919F0D196AE}" type="datetimeFigureOut">
              <a:rPr lang="en-US" dirty="0"/>
              <a:t>10/11/2021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9C8F8FA-EF43-4642-9368-3F4E33039BD9}" type="datetimeFigureOut">
              <a:rPr lang="en-US" dirty="0"/>
              <a:t>10/11/2021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61E721-B01C-4D5D-A3CA-2E5518383F10}" type="datetimeFigureOut">
              <a:rPr lang="en-US" dirty="0"/>
              <a:t>10/11/2021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513FEF9-69D0-4F8C-A336-59491FBEDC47}" type="datetimeFigureOut">
              <a:rPr lang="en-US" dirty="0"/>
              <a:t>10/11/2021</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7004436-CA73-4D53-89B4-2A5C7347BF2F}" type="datetimeFigureOut">
              <a:rPr lang="en-US" dirty="0"/>
              <a:t>10/11/2021</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42C982-BC71-4B48-9884-7A67A5E87B7C}"/>
              </a:ext>
            </a:extLst>
          </p:cNvPr>
          <p:cNvPicPr>
            <a:picLocks noChangeAspect="1"/>
          </p:cNvPicPr>
          <p:nvPr/>
        </p:nvPicPr>
        <p:blipFill>
          <a:blip r:embed="rId2"/>
          <a:stretch>
            <a:fillRect/>
          </a:stretch>
        </p:blipFill>
        <p:spPr>
          <a:xfrm>
            <a:off x="1231467" y="523008"/>
            <a:ext cx="9729066" cy="5811983"/>
          </a:xfrm>
          <a:prstGeom prst="rect">
            <a:avLst/>
          </a:prstGeom>
        </p:spPr>
      </p:pic>
    </p:spTree>
    <p:extLst>
      <p:ext uri="{BB962C8B-B14F-4D97-AF65-F5344CB8AC3E}">
        <p14:creationId xmlns:p14="http://schemas.microsoft.com/office/powerpoint/2010/main" val="20587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AAFD92-D5A6-4A96-B25C-62E935901B98}"/>
              </a:ext>
            </a:extLst>
          </p:cNvPr>
          <p:cNvSpPr>
            <a:spLocks noGrp="1"/>
          </p:cNvSpPr>
          <p:nvPr>
            <p:ph idx="1"/>
          </p:nvPr>
        </p:nvSpPr>
        <p:spPr/>
        <p:txBody>
          <a:bodyPr>
            <a:normAutofit/>
          </a:bodyPr>
          <a:lstStyle/>
          <a:p>
            <a:r>
              <a:rPr lang="en-GB" sz="4800" dirty="0"/>
              <a:t>What is a role model?</a:t>
            </a:r>
          </a:p>
        </p:txBody>
      </p:sp>
      <p:pic>
        <p:nvPicPr>
          <p:cNvPr id="2050" name="Picture 2" descr="Marcus Rashford teams up with chef Tom Kerridge to get young people cooking  | Food poverty | The Guardian">
            <a:extLst>
              <a:ext uri="{FF2B5EF4-FFF2-40B4-BE49-F238E27FC236}">
                <a16:creationId xmlns:a16="http://schemas.microsoft.com/office/drawing/2014/main" id="{06AF3F35-27BF-4ADF-9D4F-E80557B90A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321" y="3082219"/>
            <a:ext cx="3599317" cy="359931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et to Know Emma Raducanu, the British teen making history at Wimbledon">
            <a:extLst>
              <a:ext uri="{FF2B5EF4-FFF2-40B4-BE49-F238E27FC236}">
                <a16:creationId xmlns:a16="http://schemas.microsoft.com/office/drawing/2014/main" id="{27BAE420-91E8-45F3-AED7-E3BC9DF9C3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7251" y="3494653"/>
            <a:ext cx="4448750" cy="27744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elson Mandela - Quotes, Spouse &amp; Death - Biography">
            <a:extLst>
              <a:ext uri="{FF2B5EF4-FFF2-40B4-BE49-F238E27FC236}">
                <a16:creationId xmlns:a16="http://schemas.microsoft.com/office/drawing/2014/main" id="{9D535E71-169D-47FC-9C2C-A5E7F906DA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34281" y="673017"/>
            <a:ext cx="2755983" cy="2755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559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AAFD92-D5A6-4A96-B25C-62E935901B98}"/>
              </a:ext>
            </a:extLst>
          </p:cNvPr>
          <p:cNvSpPr>
            <a:spLocks noGrp="1"/>
          </p:cNvSpPr>
          <p:nvPr>
            <p:ph idx="1"/>
          </p:nvPr>
        </p:nvSpPr>
        <p:spPr/>
        <p:txBody>
          <a:bodyPr>
            <a:normAutofit/>
          </a:bodyPr>
          <a:lstStyle/>
          <a:p>
            <a:r>
              <a:rPr lang="en-GB" sz="4800" dirty="0"/>
              <a:t>What makes a good role model shine?</a:t>
            </a:r>
          </a:p>
        </p:txBody>
      </p:sp>
    </p:spTree>
    <p:extLst>
      <p:ext uri="{BB962C8B-B14F-4D97-AF65-F5344CB8AC3E}">
        <p14:creationId xmlns:p14="http://schemas.microsoft.com/office/powerpoint/2010/main" val="4247293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5010B6-F680-41FD-81CB-5173BC5CF90D}"/>
              </a:ext>
            </a:extLst>
          </p:cNvPr>
          <p:cNvPicPr>
            <a:picLocks noChangeAspect="1"/>
          </p:cNvPicPr>
          <p:nvPr/>
        </p:nvPicPr>
        <p:blipFill>
          <a:blip r:embed="rId2"/>
          <a:stretch>
            <a:fillRect/>
          </a:stretch>
        </p:blipFill>
        <p:spPr>
          <a:xfrm>
            <a:off x="1868905" y="1054632"/>
            <a:ext cx="8454189" cy="4748736"/>
          </a:xfrm>
          <a:prstGeom prst="rect">
            <a:avLst/>
          </a:prstGeom>
        </p:spPr>
      </p:pic>
    </p:spTree>
    <p:extLst>
      <p:ext uri="{BB962C8B-B14F-4D97-AF65-F5344CB8AC3E}">
        <p14:creationId xmlns:p14="http://schemas.microsoft.com/office/powerpoint/2010/main" val="1794109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1D3866-0F0B-4B3C-BD27-3958D3405341}"/>
              </a:ext>
            </a:extLst>
          </p:cNvPr>
          <p:cNvPicPr>
            <a:picLocks noChangeAspect="1"/>
          </p:cNvPicPr>
          <p:nvPr/>
        </p:nvPicPr>
        <p:blipFill>
          <a:blip r:embed="rId2"/>
          <a:stretch>
            <a:fillRect/>
          </a:stretch>
        </p:blipFill>
        <p:spPr>
          <a:xfrm>
            <a:off x="822974" y="376196"/>
            <a:ext cx="10546051" cy="6105608"/>
          </a:xfrm>
          <a:prstGeom prst="rect">
            <a:avLst/>
          </a:prstGeom>
        </p:spPr>
      </p:pic>
      <p:pic>
        <p:nvPicPr>
          <p:cNvPr id="3" name="Picture 2">
            <a:extLst>
              <a:ext uri="{FF2B5EF4-FFF2-40B4-BE49-F238E27FC236}">
                <a16:creationId xmlns:a16="http://schemas.microsoft.com/office/drawing/2014/main" id="{E9B4F415-4A80-4E6B-B52F-2954D00510C2}"/>
              </a:ext>
            </a:extLst>
          </p:cNvPr>
          <p:cNvPicPr>
            <a:picLocks noChangeAspect="1"/>
          </p:cNvPicPr>
          <p:nvPr/>
        </p:nvPicPr>
        <p:blipFill>
          <a:blip r:embed="rId3"/>
          <a:stretch>
            <a:fillRect/>
          </a:stretch>
        </p:blipFill>
        <p:spPr>
          <a:xfrm>
            <a:off x="4912014" y="2949575"/>
            <a:ext cx="7127130" cy="1659370"/>
          </a:xfrm>
          <a:prstGeom prst="rect">
            <a:avLst/>
          </a:prstGeom>
        </p:spPr>
      </p:pic>
      <p:pic>
        <p:nvPicPr>
          <p:cNvPr id="4" name="Picture 3">
            <a:extLst>
              <a:ext uri="{FF2B5EF4-FFF2-40B4-BE49-F238E27FC236}">
                <a16:creationId xmlns:a16="http://schemas.microsoft.com/office/drawing/2014/main" id="{2D1627D1-16E7-40D3-8D3F-F8BB195F6BF7}"/>
              </a:ext>
            </a:extLst>
          </p:cNvPr>
          <p:cNvPicPr>
            <a:picLocks noChangeAspect="1"/>
          </p:cNvPicPr>
          <p:nvPr/>
        </p:nvPicPr>
        <p:blipFill>
          <a:blip r:embed="rId4"/>
          <a:stretch>
            <a:fillRect/>
          </a:stretch>
        </p:blipFill>
        <p:spPr>
          <a:xfrm>
            <a:off x="3540373" y="4719777"/>
            <a:ext cx="6802046" cy="1659370"/>
          </a:xfrm>
          <a:prstGeom prst="rect">
            <a:avLst/>
          </a:prstGeom>
        </p:spPr>
      </p:pic>
    </p:spTree>
    <p:extLst>
      <p:ext uri="{BB962C8B-B14F-4D97-AF65-F5344CB8AC3E}">
        <p14:creationId xmlns:p14="http://schemas.microsoft.com/office/powerpoint/2010/main" val="1800470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1D3866-0F0B-4B3C-BD27-3958D3405341}"/>
              </a:ext>
            </a:extLst>
          </p:cNvPr>
          <p:cNvPicPr>
            <a:picLocks noChangeAspect="1"/>
          </p:cNvPicPr>
          <p:nvPr/>
        </p:nvPicPr>
        <p:blipFill>
          <a:blip r:embed="rId2"/>
          <a:stretch>
            <a:fillRect/>
          </a:stretch>
        </p:blipFill>
        <p:spPr>
          <a:xfrm>
            <a:off x="4248727" y="279943"/>
            <a:ext cx="7681771" cy="4447341"/>
          </a:xfrm>
          <a:prstGeom prst="rect">
            <a:avLst/>
          </a:prstGeom>
        </p:spPr>
      </p:pic>
      <p:sp>
        <p:nvSpPr>
          <p:cNvPr id="3" name="Content Placeholder 2">
            <a:extLst>
              <a:ext uri="{FF2B5EF4-FFF2-40B4-BE49-F238E27FC236}">
                <a16:creationId xmlns:a16="http://schemas.microsoft.com/office/drawing/2014/main" id="{BDFC43D8-319F-4BC5-9539-22CCB26FF9BD}"/>
              </a:ext>
            </a:extLst>
          </p:cNvPr>
          <p:cNvSpPr>
            <a:spLocks noGrp="1"/>
          </p:cNvSpPr>
          <p:nvPr>
            <p:ph idx="1"/>
          </p:nvPr>
        </p:nvSpPr>
        <p:spPr>
          <a:xfrm>
            <a:off x="261501" y="2689799"/>
            <a:ext cx="5280679" cy="3438285"/>
          </a:xfrm>
        </p:spPr>
        <p:txBody>
          <a:bodyPr>
            <a:normAutofit/>
          </a:bodyPr>
          <a:lstStyle/>
          <a:p>
            <a:r>
              <a:rPr lang="en-GB" sz="3200" dirty="0"/>
              <a:t>Brave</a:t>
            </a:r>
          </a:p>
          <a:p>
            <a:r>
              <a:rPr lang="en-GB" sz="3200" dirty="0"/>
              <a:t>Courageous</a:t>
            </a:r>
          </a:p>
          <a:p>
            <a:r>
              <a:rPr lang="en-GB" sz="3200" dirty="0"/>
              <a:t>Hardworking </a:t>
            </a:r>
          </a:p>
          <a:p>
            <a:r>
              <a:rPr lang="en-GB" sz="3200" dirty="0"/>
              <a:t>Respectful</a:t>
            </a:r>
          </a:p>
          <a:p>
            <a:r>
              <a:rPr lang="en-GB" sz="3200" dirty="0"/>
              <a:t>Dedicated</a:t>
            </a:r>
          </a:p>
          <a:p>
            <a:r>
              <a:rPr lang="en-GB" sz="3200" dirty="0"/>
              <a:t>Positive</a:t>
            </a:r>
          </a:p>
          <a:p>
            <a:endParaRPr lang="en-GB" sz="3200" dirty="0"/>
          </a:p>
          <a:p>
            <a:endParaRPr lang="en-GB" sz="3200" dirty="0"/>
          </a:p>
        </p:txBody>
      </p:sp>
    </p:spTree>
    <p:extLst>
      <p:ext uri="{BB962C8B-B14F-4D97-AF65-F5344CB8AC3E}">
        <p14:creationId xmlns:p14="http://schemas.microsoft.com/office/powerpoint/2010/main" val="2667871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FBD6136-A723-489A-98BA-2AC24586C020}"/>
              </a:ext>
            </a:extLst>
          </p:cNvPr>
          <p:cNvPicPr>
            <a:picLocks noChangeAspect="1"/>
          </p:cNvPicPr>
          <p:nvPr/>
        </p:nvPicPr>
        <p:blipFill>
          <a:blip r:embed="rId2"/>
          <a:stretch>
            <a:fillRect/>
          </a:stretch>
        </p:blipFill>
        <p:spPr>
          <a:xfrm>
            <a:off x="1533236" y="324844"/>
            <a:ext cx="8452281" cy="6208312"/>
          </a:xfrm>
          <a:prstGeom prst="rect">
            <a:avLst/>
          </a:prstGeom>
        </p:spPr>
      </p:pic>
    </p:spTree>
    <p:extLst>
      <p:ext uri="{BB962C8B-B14F-4D97-AF65-F5344CB8AC3E}">
        <p14:creationId xmlns:p14="http://schemas.microsoft.com/office/powerpoint/2010/main" val="3580634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42C982-BC71-4B48-9884-7A67A5E87B7C}"/>
              </a:ext>
            </a:extLst>
          </p:cNvPr>
          <p:cNvPicPr>
            <a:picLocks noChangeAspect="1"/>
          </p:cNvPicPr>
          <p:nvPr/>
        </p:nvPicPr>
        <p:blipFill>
          <a:blip r:embed="rId2"/>
          <a:stretch>
            <a:fillRect/>
          </a:stretch>
        </p:blipFill>
        <p:spPr>
          <a:xfrm>
            <a:off x="1231467" y="523008"/>
            <a:ext cx="9729066" cy="5811983"/>
          </a:xfrm>
          <a:prstGeom prst="rect">
            <a:avLst/>
          </a:prstGeom>
        </p:spPr>
      </p:pic>
    </p:spTree>
    <p:extLst>
      <p:ext uri="{BB962C8B-B14F-4D97-AF65-F5344CB8AC3E}">
        <p14:creationId xmlns:p14="http://schemas.microsoft.com/office/powerpoint/2010/main" val="1557079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FD0146-1506-47C5-B373-81A255517C0E}"/>
              </a:ext>
            </a:extLst>
          </p:cNvPr>
          <p:cNvSpPr>
            <a:spLocks noGrp="1"/>
          </p:cNvSpPr>
          <p:nvPr>
            <p:ph idx="1"/>
          </p:nvPr>
        </p:nvSpPr>
        <p:spPr/>
        <p:txBody>
          <a:bodyPr>
            <a:normAutofit/>
          </a:bodyPr>
          <a:lstStyle/>
          <a:p>
            <a:r>
              <a:rPr lang="en-GB" sz="6000" dirty="0"/>
              <a:t>Can you think of any other role models?</a:t>
            </a:r>
          </a:p>
        </p:txBody>
      </p:sp>
    </p:spTree>
    <p:extLst>
      <p:ext uri="{BB962C8B-B14F-4D97-AF65-F5344CB8AC3E}">
        <p14:creationId xmlns:p14="http://schemas.microsoft.com/office/powerpoint/2010/main" val="3267488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 Corinthians 11:1 – Verse Images">
            <a:extLst>
              <a:ext uri="{FF2B5EF4-FFF2-40B4-BE49-F238E27FC236}">
                <a16:creationId xmlns:a16="http://schemas.microsoft.com/office/drawing/2014/main" id="{2FB25D2B-980E-4C7F-B2C8-6D043BFBE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690418"/>
            <a:ext cx="5698836" cy="56988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7D7E076-5B76-462C-9FE3-9ABA8BA1BC43}"/>
              </a:ext>
            </a:extLst>
          </p:cNvPr>
          <p:cNvPicPr>
            <a:picLocks noChangeAspect="1"/>
          </p:cNvPicPr>
          <p:nvPr/>
        </p:nvPicPr>
        <p:blipFill>
          <a:blip r:embed="rId3"/>
          <a:stretch>
            <a:fillRect/>
          </a:stretch>
        </p:blipFill>
        <p:spPr>
          <a:xfrm>
            <a:off x="1348220" y="2036329"/>
            <a:ext cx="3676650" cy="4352925"/>
          </a:xfrm>
          <a:prstGeom prst="rect">
            <a:avLst/>
          </a:prstGeom>
        </p:spPr>
      </p:pic>
    </p:spTree>
    <p:extLst>
      <p:ext uri="{BB962C8B-B14F-4D97-AF65-F5344CB8AC3E}">
        <p14:creationId xmlns:p14="http://schemas.microsoft.com/office/powerpoint/2010/main" val="605235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FD0146-1506-47C5-B373-81A255517C0E}"/>
              </a:ext>
            </a:extLst>
          </p:cNvPr>
          <p:cNvSpPr>
            <a:spLocks noGrp="1"/>
          </p:cNvSpPr>
          <p:nvPr>
            <p:ph idx="1"/>
          </p:nvPr>
        </p:nvSpPr>
        <p:spPr>
          <a:xfrm>
            <a:off x="680321" y="2336873"/>
            <a:ext cx="10821868" cy="4256432"/>
          </a:xfrm>
        </p:spPr>
        <p:txBody>
          <a:bodyPr>
            <a:normAutofit fontScale="62500" lnSpcReduction="20000"/>
          </a:bodyPr>
          <a:lstStyle/>
          <a:p>
            <a:r>
              <a:rPr lang="en-GB" sz="6000" dirty="0"/>
              <a:t>Jesus taught us to stand up and look after children, women, the sick, the poor, the rejected and the lost. He taught us to treat everyone equally and to celebrate diversity.</a:t>
            </a:r>
          </a:p>
          <a:p>
            <a:r>
              <a:rPr lang="en-GB" sz="6000" dirty="0"/>
              <a:t>If we try and be more understanding like Christian’s teach us Jesus was, then we can offer more opportunities to people just like George to follow their courage and become amazing role-models.</a:t>
            </a:r>
          </a:p>
        </p:txBody>
      </p:sp>
    </p:spTree>
    <p:extLst>
      <p:ext uri="{BB962C8B-B14F-4D97-AF65-F5344CB8AC3E}">
        <p14:creationId xmlns:p14="http://schemas.microsoft.com/office/powerpoint/2010/main" val="1882739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FD0146-1506-47C5-B373-81A255517C0E}"/>
              </a:ext>
            </a:extLst>
          </p:cNvPr>
          <p:cNvSpPr>
            <a:spLocks noGrp="1"/>
          </p:cNvSpPr>
          <p:nvPr>
            <p:ph idx="1"/>
          </p:nvPr>
        </p:nvSpPr>
        <p:spPr>
          <a:xfrm>
            <a:off x="366285" y="868291"/>
            <a:ext cx="10821868" cy="4256432"/>
          </a:xfrm>
        </p:spPr>
        <p:txBody>
          <a:bodyPr>
            <a:normAutofit/>
          </a:bodyPr>
          <a:lstStyle/>
          <a:p>
            <a:pPr marL="0" indent="0">
              <a:buNone/>
            </a:pPr>
            <a:r>
              <a:rPr lang="en-GB" sz="6000" u="sng" dirty="0"/>
              <a:t>Reflection</a:t>
            </a:r>
          </a:p>
          <a:p>
            <a:pPr marL="0" indent="0">
              <a:buNone/>
            </a:pPr>
            <a:endParaRPr lang="en-GB" sz="6000" u="sng" dirty="0"/>
          </a:p>
          <a:p>
            <a:pPr marL="0" indent="0">
              <a:buNone/>
            </a:pPr>
            <a:r>
              <a:rPr lang="en-GB" sz="4800" dirty="0"/>
              <a:t>How are you going shine today and be more like George? How can you be the best you and be a role model?</a:t>
            </a:r>
          </a:p>
        </p:txBody>
      </p:sp>
    </p:spTree>
    <p:extLst>
      <p:ext uri="{BB962C8B-B14F-4D97-AF65-F5344CB8AC3E}">
        <p14:creationId xmlns:p14="http://schemas.microsoft.com/office/powerpoint/2010/main" val="3449065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FD0146-1506-47C5-B373-81A255517C0E}"/>
              </a:ext>
            </a:extLst>
          </p:cNvPr>
          <p:cNvSpPr>
            <a:spLocks noGrp="1"/>
          </p:cNvSpPr>
          <p:nvPr>
            <p:ph idx="1"/>
          </p:nvPr>
        </p:nvSpPr>
        <p:spPr>
          <a:xfrm>
            <a:off x="183016" y="1935818"/>
            <a:ext cx="11768352" cy="4769781"/>
          </a:xfrm>
        </p:spPr>
        <p:txBody>
          <a:bodyPr>
            <a:normAutofit/>
          </a:bodyPr>
          <a:lstStyle/>
          <a:p>
            <a:r>
              <a:rPr lang="en-GB" sz="3600" dirty="0"/>
              <a:t>Lord Jesus, we thank you that in you we have the perfect role model. We thank you for your wisdom, bravery, and courage. We ask that you help us to be courageous, to be the best version of ourselves and to seek help when we need it so that we can all be a great community that supports each other. We ask that you help us stand up to poverty, to discrimination and to injustice. We pray that you equip us to become more like you. Amen</a:t>
            </a:r>
            <a:endParaRPr lang="en-GB" sz="8000" dirty="0"/>
          </a:p>
        </p:txBody>
      </p:sp>
    </p:spTree>
    <p:extLst>
      <p:ext uri="{BB962C8B-B14F-4D97-AF65-F5344CB8AC3E}">
        <p14:creationId xmlns:p14="http://schemas.microsoft.com/office/powerpoint/2010/main" val="1612863466"/>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8BE047A-DA86-459B-98EE-C9F7C6158B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BCE58A-3834-4212-A516-A0A41EC62206}">
  <ds:schemaRefs>
    <ds:schemaRef ds:uri="http://schemas.microsoft.com/sharepoint/v3/contenttype/forms"/>
  </ds:schemaRefs>
</ds:datastoreItem>
</file>

<file path=customXml/itemProps3.xml><?xml version="1.0" encoding="utf-8"?>
<ds:datastoreItem xmlns:ds="http://schemas.openxmlformats.org/officeDocument/2006/customXml" ds:itemID="{7355CD32-A17B-4FDF-AD0F-6AE855B8CE83}">
  <ds:schemaRefs>
    <ds:schemaRef ds:uri="http://schemas.microsoft.com/office/2006/documentManagement/types"/>
    <ds:schemaRef ds:uri="http://schemas.microsoft.com/office/2006/metadata/properties"/>
    <ds:schemaRef ds:uri="http://schemas.openxmlformats.org/package/2006/metadata/core-properties"/>
    <ds:schemaRef ds:uri="http://purl.org/dc/elements/1.1/"/>
    <ds:schemaRef ds:uri="http://schemas.microsoft.com/office/infopath/2007/PartnerControls"/>
    <ds:schemaRef ds:uri="a0c7fa71-570b-4d2e-a005-0d34dc952117"/>
    <ds:schemaRef ds:uri="http://purl.org/dc/terms/"/>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TM04033917[[fn=Berlin]]</Template>
  <TotalTime>1076</TotalTime>
  <Words>223</Words>
  <Application>Microsoft Office PowerPoint</Application>
  <PresentationFormat>Widescreen</PresentationFormat>
  <Paragraphs>15</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Trebuchet MS</vt:lpstr>
      <vt:lpstr>Berlin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Bell</dc:creator>
  <cp:lastModifiedBy>Tom Bell</cp:lastModifiedBy>
  <cp:revision>11</cp:revision>
  <dcterms:created xsi:type="dcterms:W3CDTF">2021-10-11T19:38:04Z</dcterms:created>
  <dcterms:modified xsi:type="dcterms:W3CDTF">2021-10-12T13:34:41Z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