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3" autoAdjust="0"/>
    <p:restoredTop sz="94660"/>
  </p:normalViewPr>
  <p:slideViewPr>
    <p:cSldViewPr snapToGrid="0">
      <p:cViewPr>
        <p:scale>
          <a:sx n="71" d="100"/>
          <a:sy n="71" d="100"/>
        </p:scale>
        <p:origin x="57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BF71-38B7-8642-BFCE-EDAE9BD0CBAF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81CDE-9BE7-C544-8ACB-7077DFC4270F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BA285-9698-1B45-8319-D90A8C63F150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CD42-43FF-B740-998F-DCC3802C4CE3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FBD-2EE4-8547-BBAE-A1AC91C8D77E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A2352-D7AC-F242-9256-A4477BCBF354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FC6A-9AE6-404D-9FDD-168B477B9C90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FCDFD-B4CF-A241-8D71-E814B10BEAF4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26A7B589-FD4B-7E46-869A-CBADC5FC564E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25CB-9D18-264E-A945-2D020344C9DA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EFB6C-7E96-8F41-8872-189CA1C59F84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A92E-5FF9-8143-81B3-CCB531513398}" type="datetimeFigureOut">
              <a:rPr lang="en-US" dirty="0"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C-T100dNZX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ng.com/videos/search?q=traditional+mayan+music&amp;&amp;view=detail&amp;mid=EC2AC47D367E62DC629DEC2AC47D367E62DC629D&amp;&amp;FORM=VRDGAR&amp;ru=%2Fvideos%2Fsearch%3Fq%3Dtraditional%2Bmayan%2Bmusic%26FORM%3DHDRSC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47AF8-699A-4F2B-B30B-C52C6EA2EC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Mayan music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93AEB7-2820-46CC-B1CC-9F0F39A262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cap="none" dirty="0">
                <a:latin typeface="Twinkl Cursive Looped" panose="02000000000000000000" pitchFamily="2" charset="0"/>
              </a:rPr>
              <a:t>Listen with attention to detail and recall sounds with increasingly aural memory</a:t>
            </a:r>
          </a:p>
        </p:txBody>
      </p:sp>
    </p:spTree>
    <p:extLst>
      <p:ext uri="{BB962C8B-B14F-4D97-AF65-F5344CB8AC3E}">
        <p14:creationId xmlns:p14="http://schemas.microsoft.com/office/powerpoint/2010/main" val="3946431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1AD10-5BC1-4344-8269-F1AB359C02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Recap Mexican music – What do we know</a:t>
            </a:r>
            <a:r>
              <a:rPr lang="en-GB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D70D1-01C5-4141-9829-80363D57D0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What instruments do they use?</a:t>
            </a:r>
          </a:p>
          <a:p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GB" sz="2400" dirty="0">
                <a:latin typeface="Twinkl Cursive Looped" panose="02000000000000000000" pitchFamily="2" charset="0"/>
              </a:rPr>
              <a:t>What style of music is it?</a:t>
            </a:r>
          </a:p>
          <a:p>
            <a:endParaRPr lang="en-GB" sz="2400" dirty="0">
              <a:latin typeface="Twinkl Cursive Looped" panose="02000000000000000000" pitchFamily="2" charset="0"/>
            </a:endParaRPr>
          </a:p>
          <a:p>
            <a:r>
              <a:rPr lang="en-GB" sz="2400" dirty="0">
                <a:latin typeface="Twinkl Cursive Looped" panose="02000000000000000000" pitchFamily="2" charset="0"/>
              </a:rPr>
              <a:t>Do you know what lyrics they use?</a:t>
            </a:r>
          </a:p>
          <a:p>
            <a:r>
              <a:rPr lang="en-GB" sz="2400" dirty="0">
                <a:hlinkClick r:id="rId2"/>
              </a:rPr>
              <a:t>https://www.youtube.com/watch?v=C-T100dNZXA</a:t>
            </a:r>
            <a:endParaRPr lang="en-GB" sz="2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702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22337-56B9-43E1-B435-F20E54B92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Traditional Mayan Music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A6033-1E02-4037-AD85-E83238E3C1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34696" y="2015732"/>
            <a:ext cx="9520158" cy="1628421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Twinkl Cursive Looped" panose="02000000000000000000" pitchFamily="2" charset="0"/>
              </a:rPr>
              <a:t>Traditional Maya Music </a:t>
            </a:r>
            <a:r>
              <a:rPr lang="en-GB" sz="2800" dirty="0" err="1">
                <a:latin typeface="Twinkl Cursive Looped" panose="02000000000000000000" pitchFamily="2" charset="0"/>
              </a:rPr>
              <a:t>Music</a:t>
            </a:r>
            <a:r>
              <a:rPr lang="en-GB" sz="2800" dirty="0">
                <a:latin typeface="Twinkl Cursive Looped" panose="02000000000000000000" pitchFamily="2" charset="0"/>
              </a:rPr>
              <a:t> was a </a:t>
            </a:r>
            <a:r>
              <a:rPr lang="en-GB" sz="2800" b="1" dirty="0">
                <a:latin typeface="Twinkl Cursive Looped" panose="02000000000000000000" pitchFamily="2" charset="0"/>
              </a:rPr>
              <a:t>critical part of the ancient Maya lifestyle</a:t>
            </a:r>
            <a:r>
              <a:rPr lang="en-GB" sz="2800" dirty="0">
                <a:latin typeface="Twinkl Cursive Looped" panose="02000000000000000000" pitchFamily="2" charset="0"/>
              </a:rPr>
              <a:t>, featuring in every event from ceremonies, war, celebration, and even ritual sacrifice.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18E565-A55B-4688-8ACF-F13C52DB6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429" y="3644152"/>
            <a:ext cx="4254595" cy="24945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6323BD-3F09-4A47-905A-8AE73184D1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4825" y="3639552"/>
            <a:ext cx="3568232" cy="2499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275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49259-D238-43FB-AD44-CF362CEAC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dirty="0">
                <a:latin typeface="Twinkl Cursive Looped" panose="02000000000000000000" pitchFamily="2" charset="0"/>
              </a:rPr>
              <a:t>We will listen to three parts of music, which one is your favourite?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717B88-0471-4F06-9122-D0EE75A3D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https://www.bing.com/videos/search?q=traditional+mayan+music&amp;&amp;view=detail&amp;mid=EC2AC47D367E62DC629DEC2AC47D367E62DC629D&amp;&amp;FORM=VRDGAR&amp;ru=%2Fvideos%2Fsearch%3Fq%3Dtraditional%2Bmayan%2Bmusic%26FORM%3DHDRSC4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4185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79EB0B2-6C41-453C-93DB-E122233B4F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082689"/>
              </p:ext>
            </p:extLst>
          </p:nvPr>
        </p:nvGraphicFramePr>
        <p:xfrm>
          <a:off x="1755512" y="277325"/>
          <a:ext cx="6904394" cy="5750488"/>
        </p:xfrm>
        <a:graphic>
          <a:graphicData uri="http://schemas.openxmlformats.org/drawingml/2006/table">
            <a:tbl>
              <a:tblPr firstRow="1" firstCol="1" bandRow="1"/>
              <a:tblGrid>
                <a:gridCol w="2301220">
                  <a:extLst>
                    <a:ext uri="{9D8B030D-6E8A-4147-A177-3AD203B41FA5}">
                      <a16:colId xmlns:a16="http://schemas.microsoft.com/office/drawing/2014/main" val="2514684190"/>
                    </a:ext>
                  </a:extLst>
                </a:gridCol>
                <a:gridCol w="2301220">
                  <a:extLst>
                    <a:ext uri="{9D8B030D-6E8A-4147-A177-3AD203B41FA5}">
                      <a16:colId xmlns:a16="http://schemas.microsoft.com/office/drawing/2014/main" val="1601898034"/>
                    </a:ext>
                  </a:extLst>
                </a:gridCol>
                <a:gridCol w="2301954">
                  <a:extLst>
                    <a:ext uri="{9D8B030D-6E8A-4147-A177-3AD203B41FA5}">
                      <a16:colId xmlns:a16="http://schemas.microsoft.com/office/drawing/2014/main" val="501502451"/>
                    </a:ext>
                  </a:extLst>
                </a:gridCol>
              </a:tblGrid>
              <a:tr h="21040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 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 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 3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9101811"/>
                  </a:ext>
                </a:extLst>
              </a:tr>
              <a:tr h="20216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instruments did you hear?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instruments did you hear?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instruments did you hear?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2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5799929"/>
                  </a:ext>
                </a:extLst>
              </a:tr>
              <a:tr h="139723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did this part make you feel?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did this part make you feel?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did this part make you feel?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_______________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205698"/>
                  </a:ext>
                </a:extLst>
              </a:tr>
              <a:tr h="8401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pictures of the instruments/sounds you </a:t>
                      </a:r>
                      <a:r>
                        <a:rPr lang="en-GB" sz="1400" u="sng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 you heard…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pictures of the instruments/sounds you </a:t>
                      </a:r>
                      <a:r>
                        <a:rPr lang="en-GB" sz="1400" u="sng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 you heard…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pictures of the instruments/sounds you </a:t>
                      </a:r>
                      <a:r>
                        <a:rPr lang="en-GB" sz="1400" u="sng" dirty="0">
                          <a:effectLst/>
                          <a:latin typeface="Twinkl Cursive Looped" panose="020000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think you heard…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7300" marR="37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42822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678904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904</TotalTime>
  <Words>266</Words>
  <Application>Microsoft Office PowerPoint</Application>
  <PresentationFormat>Widescreen</PresentationFormat>
  <Paragraphs>52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Palatino Linotype</vt:lpstr>
      <vt:lpstr>Symbol</vt:lpstr>
      <vt:lpstr>Times New Roman</vt:lpstr>
      <vt:lpstr>Twinkl Cursive Looped</vt:lpstr>
      <vt:lpstr>Gallery</vt:lpstr>
      <vt:lpstr>Mayan music</vt:lpstr>
      <vt:lpstr>Recap Mexican music – What do we know?</vt:lpstr>
      <vt:lpstr>Traditional Mayan Music</vt:lpstr>
      <vt:lpstr>We will listen to three parts of music, which one is your favourite?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Mayan music</dc:title>
  <dc:creator>Joe Jacques</dc:creator>
  <cp:lastModifiedBy>Joe Jacques</cp:lastModifiedBy>
  <cp:revision>9</cp:revision>
  <dcterms:created xsi:type="dcterms:W3CDTF">2020-12-04T19:57:08Z</dcterms:created>
  <dcterms:modified xsi:type="dcterms:W3CDTF">2020-12-05T11:01:50Z</dcterms:modified>
</cp:coreProperties>
</file>