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44AE3E-1DCD-4653-ADEE-A64D225FAF4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My pilgrimage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ECC9D45-6A21-4C58-8727-E918AFA8688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08475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9B7FB4-CE99-4732-87F1-D05CACF33E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 you know about pilgrimages?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433EF3-7341-4CB8-B2A2-34B549310B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What is the purpose of a pilgrimage?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Who takes part in a pilgrimage?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Why is a pilgrimage important to some religions?</a:t>
            </a:r>
          </a:p>
        </p:txBody>
      </p:sp>
    </p:spTree>
    <p:extLst>
      <p:ext uri="{BB962C8B-B14F-4D97-AF65-F5344CB8AC3E}">
        <p14:creationId xmlns:p14="http://schemas.microsoft.com/office/powerpoint/2010/main" val="11115461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C5487E-D837-48AD-B312-4A0B4B1354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you ever been on a pilgrimage?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9863A1-2205-497F-88A7-345E9F916A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400" dirty="0"/>
              <a:t>Where did you go?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/>
              <a:t>What did you do?</a:t>
            </a:r>
          </a:p>
          <a:p>
            <a:endParaRPr lang="en-GB" sz="2400" dirty="0"/>
          </a:p>
          <a:p>
            <a:r>
              <a:rPr lang="en-GB" sz="2400" dirty="0"/>
              <a:t>How did you feel?</a:t>
            </a:r>
          </a:p>
          <a:p>
            <a:endParaRPr lang="en-GB" sz="2400" dirty="0"/>
          </a:p>
          <a:p>
            <a:r>
              <a:rPr lang="en-GB" sz="2400" dirty="0"/>
              <a:t>Did your pilgrimage change the way you feel about yourself and your religion?</a:t>
            </a:r>
          </a:p>
        </p:txBody>
      </p:sp>
    </p:spTree>
    <p:extLst>
      <p:ext uri="{BB962C8B-B14F-4D97-AF65-F5344CB8AC3E}">
        <p14:creationId xmlns:p14="http://schemas.microsoft.com/office/powerpoint/2010/main" val="479737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ED5B57-0AD8-4A78-9676-BE53C037C4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Where would you go on a pilgrimage?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E3AA2A-A593-4B16-B277-A42FE2F930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We know to go on a pilgrimage mean to go to a place of spiritual significance.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/>
              <a:t>If you were to go on a Pilgrimage where would you go?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/>
              <a:t>What would you do? </a:t>
            </a:r>
          </a:p>
        </p:txBody>
      </p:sp>
    </p:spTree>
    <p:extLst>
      <p:ext uri="{BB962C8B-B14F-4D97-AF65-F5344CB8AC3E}">
        <p14:creationId xmlns:p14="http://schemas.microsoft.com/office/powerpoint/2010/main" val="37927669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430CC3-3EF3-4A59-9446-954A4A5C64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3608" y="134234"/>
            <a:ext cx="8911687" cy="1280890"/>
          </a:xfrm>
        </p:spPr>
        <p:txBody>
          <a:bodyPr/>
          <a:lstStyle/>
          <a:p>
            <a:r>
              <a:rPr lang="en-GB" dirty="0"/>
              <a:t>Mrs Oliver’s pilgrimage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A6379A-3493-4076-8192-9DA77A3B2C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19539" y="774679"/>
            <a:ext cx="9209869" cy="3122072"/>
          </a:xfrm>
        </p:spPr>
        <p:txBody>
          <a:bodyPr>
            <a:normAutofit/>
          </a:bodyPr>
          <a:lstStyle/>
          <a:p>
            <a:r>
              <a:rPr lang="en-GB" dirty="0"/>
              <a:t>The Shire (Hobbiton)</a:t>
            </a:r>
          </a:p>
          <a:p>
            <a:r>
              <a:rPr lang="en-GB" dirty="0"/>
              <a:t>This is a very important place to me for many reasons. </a:t>
            </a:r>
          </a:p>
          <a:p>
            <a:pPr>
              <a:buAutoNum type="arabicParenR"/>
            </a:pPr>
            <a:r>
              <a:rPr lang="en-GB" dirty="0"/>
              <a:t>It is one of the sets that was used for one of my favourite films.</a:t>
            </a:r>
          </a:p>
          <a:p>
            <a:pPr>
              <a:buAutoNum type="arabicParenR"/>
            </a:pPr>
            <a:r>
              <a:rPr lang="en-GB" dirty="0"/>
              <a:t>It is one of the most beautiful and calming places in the world.</a:t>
            </a:r>
          </a:p>
          <a:p>
            <a:pPr>
              <a:buAutoNum type="arabicParenR"/>
            </a:pPr>
            <a:r>
              <a:rPr lang="en-GB" dirty="0"/>
              <a:t>I have some of my happiest memories in this place. </a:t>
            </a:r>
          </a:p>
          <a:p>
            <a:pPr marL="0" indent="0">
              <a:buNone/>
            </a:pPr>
            <a:r>
              <a:rPr lang="en-GB" dirty="0"/>
              <a:t>For all of these reasons, I would pilgrimage here. It is not a place that I am able to visit very often so it means more when I am able to be there.</a:t>
            </a:r>
          </a:p>
        </p:txBody>
      </p:sp>
      <p:pic>
        <p:nvPicPr>
          <p:cNvPr id="1026" name="Picture 2" descr="Hobbiton Movie Set tour">
            <a:extLst>
              <a:ext uri="{FF2B5EF4-FFF2-40B4-BE49-F238E27FC236}">
                <a16:creationId xmlns:a16="http://schemas.microsoft.com/office/drawing/2014/main" id="{795FE5A5-AA46-4BE9-9672-F80FDC6A45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5380" y="3543962"/>
            <a:ext cx="9990632" cy="3122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94024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B771EE-7525-406B-B1DC-C8B379581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Where would you pilgrimage to?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30D19C-C63F-4F60-9E61-729B1A0F04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Think of a place that is important to you.</a:t>
            </a:r>
          </a:p>
          <a:p>
            <a:r>
              <a:rPr lang="en-GB" sz="3200" dirty="0"/>
              <a:t>Why have you chosen this place?</a:t>
            </a:r>
          </a:p>
          <a:p>
            <a:r>
              <a:rPr lang="en-GB" sz="3200" dirty="0"/>
              <a:t>What memories do you have here?</a:t>
            </a:r>
          </a:p>
          <a:p>
            <a:r>
              <a:rPr lang="en-GB" sz="3200" dirty="0"/>
              <a:t>How does this place make you feel?</a:t>
            </a:r>
          </a:p>
        </p:txBody>
      </p:sp>
    </p:spTree>
    <p:extLst>
      <p:ext uri="{BB962C8B-B14F-4D97-AF65-F5344CB8AC3E}">
        <p14:creationId xmlns:p14="http://schemas.microsoft.com/office/powerpoint/2010/main" val="2430851212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C1163F0-0319-4DD8-8FA5-D9064D0861E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773FE71-2CBB-417A-A632-35052D9713A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3508419-BD21-48A4-8780-DCC5812403AC}">
  <ds:schemaRefs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a0c7fa71-570b-4d2e-a005-0d34dc952117"/>
    <ds:schemaRef ds:uri="b561d3cc-3f8f-4588-a568-be861ce13085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15</TotalTime>
  <Words>250</Words>
  <Application>Microsoft Office PowerPoint</Application>
  <PresentationFormat>Widescreen</PresentationFormat>
  <Paragraphs>33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Century Gothic</vt:lpstr>
      <vt:lpstr>Wingdings 3</vt:lpstr>
      <vt:lpstr>Wisp</vt:lpstr>
      <vt:lpstr>My pilgrimage</vt:lpstr>
      <vt:lpstr>What do you know about pilgrimages? </vt:lpstr>
      <vt:lpstr>Have you ever been on a pilgrimage?</vt:lpstr>
      <vt:lpstr>Where would you go on a pilgrimage? </vt:lpstr>
      <vt:lpstr>Mrs Oliver’s pilgrimage</vt:lpstr>
      <vt:lpstr>Where would you pilgrimage to?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pilgrimage</dc:title>
  <dc:creator>Lois Oliver</dc:creator>
  <cp:lastModifiedBy>Lois Oliver</cp:lastModifiedBy>
  <cp:revision>2</cp:revision>
  <dcterms:created xsi:type="dcterms:W3CDTF">2021-06-22T13:30:29Z</dcterms:created>
  <dcterms:modified xsi:type="dcterms:W3CDTF">2021-06-22T13:45:34Z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