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3327D-DAB7-4C67-B4FE-40823F138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DE292E-B1BF-43D5-A80A-9C877BB7B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FAF872-BC2E-4530-8B2A-8D3AB06E5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2C5F8-2E45-41BB-AC12-F0680372C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AC598-F111-4D1B-9D5D-9F6FCDB09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51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86FCB-7423-4542-8075-61F8CFB9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A6B00-2DAD-4290-B400-92DDD7A64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80C7F-B242-4CA7-BB5F-FBFC8E4DA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5738C-7B5D-4DB1-AE7B-37B149555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C27F5-598A-4779-AC53-BE687EF9D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10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6E163-6F17-489F-BCF2-DDBEF09D7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3CD43-000D-442D-BDD3-3D12287FC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CFF7F-E4A6-4586-8218-BC055FE9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91617-F808-40AA-A94C-B76D269A7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5021C-6DAB-4F10-BB23-C052D75E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736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82015-623A-4F97-BE98-89EC2881C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B713D-209F-4E09-878E-69F014138F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67A907-33AE-48F1-9E1A-6A7B381347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D2A98B-54A7-4BFE-A141-2F18CDDDC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BB78C1-4A28-41E8-8AEF-1644EFC02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F9C3F3-5042-4642-A74F-06B48A2C7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462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80BD7-AAC6-418F-A33D-E3CF9AA36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C656D-7FFC-4927-BD45-5A7A94869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8084F9-38B1-40AF-BCCC-CCCF52AC0C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F4BAD-DA2F-42F1-B4E0-D04DAC1E3F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C96DC5-FB0E-40DD-9D4B-2E584C6762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7FE5BD-05E1-4A9C-A555-1C8F38BAA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949DB-1F9B-4027-93C4-C7F7C0368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27E554-0E92-4132-9C98-9CE4E1D56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023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82F04-F0C6-4FB1-8094-E04EBD6BD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B892EF-9E22-4C38-8D6B-DEE1EF5ED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A33BD1-B93A-4610-99AC-77BF87C77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7D4F3-4CDD-4366-8128-8B18501F9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51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3D5ED9-60BB-4D49-866D-C23E45A38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130B73-F8BC-4C42-9E4A-1A1A02175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16FD3-0B19-4B25-B4E3-8BCC43470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854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73302-CDF7-4311-9715-FABC4F55C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0F9A7-8D7D-407F-AF95-085AD7ECF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8FBFE4-8B37-4D7C-BDCB-7DE1397FBB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69BFA0-DE0C-41D2-9DCA-C5FEE80E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055942-D0BC-46A2-B24E-988735B6D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0C7D0B-2C11-47A2-9395-10BDEADC0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289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FA15C-FD9F-42AE-B18E-F8AFF9041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4B12F4-4016-4166-824D-4B6A636DD2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A4AE79-ED06-447A-8F5A-93E78201A0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1CC015-4E48-4A0F-AA31-62D3819E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3D0FE-055F-461F-ABF9-9151F5BA4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259CAB-0ABF-4458-841D-CC72B49D1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07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2DA1F-4214-4798-AF72-86BA3AADB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3D51B7-6377-45FE-9831-A52427226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5D4C6-CA3C-4C97-A74A-874771D8F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CEA561-C9CD-4CFE-9FAE-AD0102E31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8F09D-695C-4FB6-A2C5-B3E006BDF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99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257D3C-D4B9-4458-97C2-E1BE100E51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1187D6-5788-4841-98D0-F90B5D8F02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F210D6-4630-47E1-B343-0BFF50109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C8C55-7A0B-4333-A1D4-F569200E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785D4-FDAB-4936-802A-4473A7E3E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41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8FB70C-316A-4A97-B36B-F4C0662A5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63C218-B5F7-4819-83B5-5423F9E61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392C2-A368-4577-85BA-C8E5E05A6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82762-437A-4A45-A4B6-D70C99E1A0FE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27663-F383-4F05-A703-4794EF0B9C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8692E-71EB-4341-BC45-7AB36001F9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884CA-13E5-46CF-9614-59190D165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927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ventry Blitz">
            <a:extLst>
              <a:ext uri="{FF2B5EF4-FFF2-40B4-BE49-F238E27FC236}">
                <a16:creationId xmlns:a16="http://schemas.microsoft.com/office/drawing/2014/main" id="{B8A03508-2074-435D-8CEF-EB3449495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75" y="336200"/>
            <a:ext cx="10604814" cy="596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E2BC48B-6755-4B92-99F9-4226A63CCDFD}"/>
              </a:ext>
            </a:extLst>
          </p:cNvPr>
          <p:cNvSpPr/>
          <p:nvPr/>
        </p:nvSpPr>
        <p:spPr>
          <a:xfrm rot="20684340">
            <a:off x="278297" y="502319"/>
            <a:ext cx="3286538" cy="954157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What can you see?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8C02288-CF92-49B6-ABFB-3990C9671ACF}"/>
              </a:ext>
            </a:extLst>
          </p:cNvPr>
          <p:cNvSpPr/>
          <p:nvPr/>
        </p:nvSpPr>
        <p:spPr>
          <a:xfrm rot="1188342">
            <a:off x="8841017" y="1507967"/>
            <a:ext cx="3286538" cy="954157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What can you hear?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C61E5C7-1E64-4086-BD46-D0B52D981ED2}"/>
              </a:ext>
            </a:extLst>
          </p:cNvPr>
          <p:cNvSpPr/>
          <p:nvPr/>
        </p:nvSpPr>
        <p:spPr>
          <a:xfrm rot="20605105">
            <a:off x="967424" y="5368120"/>
            <a:ext cx="3286538" cy="954157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What can you smell?</a:t>
            </a:r>
          </a:p>
        </p:txBody>
      </p:sp>
    </p:spTree>
    <p:extLst>
      <p:ext uri="{BB962C8B-B14F-4D97-AF65-F5344CB8AC3E}">
        <p14:creationId xmlns:p14="http://schemas.microsoft.com/office/powerpoint/2010/main" val="3222894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8BA433-8A00-47ED-93D1-E60FE10E23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2EA51D3-E6EE-465B-8A62-F18D5688AA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1A1F13-5426-4F64-873C-BCF783968F5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http://schemas.microsoft.com/office/2006/documentManagement/typ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Vanessa Toyne</dc:creator>
  <cp:lastModifiedBy>Vanessa Toyne</cp:lastModifiedBy>
  <cp:revision>3</cp:revision>
  <dcterms:created xsi:type="dcterms:W3CDTF">2021-12-01T14:31:59Z</dcterms:created>
  <dcterms:modified xsi:type="dcterms:W3CDTF">2021-12-01T14:42:03Z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