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4"/>
  </p:sldMasterIdLst>
  <p:notesMasterIdLst>
    <p:notesMasterId r:id="rId15"/>
  </p:notesMasterIdLst>
  <p:sldIdLst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292" userDrawn="1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B9C"/>
    <a:srgbClr val="6B649B"/>
    <a:srgbClr val="F7AF1F"/>
    <a:srgbClr val="9DE4FF"/>
    <a:srgbClr val="F3797F"/>
    <a:srgbClr val="FF7E79"/>
    <a:srgbClr val="EA6939"/>
    <a:srgbClr val="FFE1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3659"/>
    <p:restoredTop sz="94737"/>
  </p:normalViewPr>
  <p:slideViewPr>
    <p:cSldViewPr snapToGrid="0" snapToObjects="1">
      <p:cViewPr varScale="1">
        <p:scale>
          <a:sx n="68" d="100"/>
          <a:sy n="68" d="100"/>
        </p:scale>
        <p:origin x="1362" y="72"/>
      </p:cViewPr>
      <p:guideLst>
        <p:guide orient="horz" pos="4292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1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4-FA59-624F-9C65-1A4AC2D32D47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A59-624F-9C65-1A4AC2D32D47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75D7-0346-BC6F-5B0F904444B8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75D7-0346-BC6F-5B0F904444B8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2</c:v>
                </c:pt>
                <c:pt idx="1">
                  <c:v>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A59-624F-9C65-1A4AC2D32D4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Sales</c:v>
                </c:pt>
              </c:strCache>
            </c:strRef>
          </c:tx>
          <c:spPr>
            <a:ln>
              <a:solidFill>
                <a:schemeClr val="tx1"/>
              </a:solidFill>
            </a:ln>
          </c:spPr>
          <c:dPt>
            <c:idx val="0"/>
            <c:bubble3D val="0"/>
            <c:spPr>
              <a:solidFill>
                <a:schemeClr val="accent2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F917-D24B-9CC5-8B563C166029}"/>
              </c:ext>
            </c:extLst>
          </c:dPt>
          <c:dPt>
            <c:idx val="1"/>
            <c:bubble3D val="0"/>
            <c:spPr>
              <a:noFill/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F917-D24B-9CC5-8B563C166029}"/>
              </c:ext>
            </c:extLst>
          </c:dPt>
          <c:dPt>
            <c:idx val="2"/>
            <c:bubble3D val="0"/>
            <c:spPr>
              <a:solidFill>
                <a:schemeClr val="accent3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F917-D24B-9CC5-8B563C166029}"/>
              </c:ext>
            </c:extLst>
          </c:dPt>
          <c:dPt>
            <c:idx val="3"/>
            <c:bubble3D val="0"/>
            <c:spPr>
              <a:solidFill>
                <a:schemeClr val="accent4"/>
              </a:solidFill>
              <a:ln w="19050">
                <a:solidFill>
                  <a:schemeClr val="tx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F917-D24B-9CC5-8B563C166029}"/>
              </c:ext>
            </c:extLst>
          </c:dPt>
          <c:cat>
            <c:strRef>
              <c:f>Sheet1!$A$2:$A$5</c:f>
              <c:strCache>
                <c:ptCount val="2"/>
                <c:pt idx="0">
                  <c:v>1st Qtr</c:v>
                </c:pt>
                <c:pt idx="1">
                  <c:v>2nd Qtr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1</c:v>
                </c:pt>
                <c:pt idx="1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F917-D24B-9CC5-8B563C16602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381C089-4F35-4C43-BC59-438EC1FE0F45}" type="datetimeFigureOut">
              <a:rPr lang="en-US" smtClean="0"/>
              <a:t>12/30/2020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D8FBF2E-605A-DD44-BAE4-1590D24E831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05101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79165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D8FBF2E-605A-DD44-BAE4-1590D24E831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72215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46267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b="1" dirty="0">
                <a:effectLst/>
                <a:latin typeface="Bariol" panose="02000506040000020003" pitchFamily="2" charset="0"/>
              </a:rPr>
              <a:t>Year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Week 1</a:t>
            </a:r>
            <a:r>
              <a:rPr lang="en-GB" b="1" dirty="0">
                <a:solidFill>
                  <a:srgbClr val="1C3A63"/>
                </a:solidFill>
                <a:effectLst/>
                <a:latin typeface="Bariol" panose="02000506040000020003" pitchFamily="2" charset="0"/>
              </a:rPr>
              <a:t> | </a:t>
            </a:r>
            <a:r>
              <a:rPr lang="en-GB" b="1" dirty="0">
                <a:effectLst/>
                <a:latin typeface="Bariol" panose="02000506040000020003" pitchFamily="2" charset="0"/>
              </a:rPr>
              <a:t>Day 1</a:t>
            </a:r>
            <a:endParaRPr lang="en-GB" dirty="0">
              <a:effectLst/>
              <a:latin typeface="Bariol" panose="02000506040000020003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69380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lang="en-GB" sz="2400" b="1" i="0" kern="1200" baseline="0" smtClean="0">
          <a:solidFill>
            <a:schemeClr val="bg1"/>
          </a:solidFill>
          <a:effectLst/>
          <a:latin typeface="Bariol" panose="02000506040000020003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7.emf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11.emf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emf"/><Relationship Id="rId5" Type="http://schemas.openxmlformats.org/officeDocument/2006/relationships/image" Target="../media/image3.emf"/><Relationship Id="rId4" Type="http://schemas.openxmlformats.org/officeDocument/2006/relationships/image" Target="../media/image4.emf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3.emf"/><Relationship Id="rId7" Type="http://schemas.openxmlformats.org/officeDocument/2006/relationships/image" Target="../media/image15.png"/><Relationship Id="rId2" Type="http://schemas.openxmlformats.org/officeDocument/2006/relationships/image" Target="../media/image12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11" Type="http://schemas.openxmlformats.org/officeDocument/2006/relationships/image" Target="../media/image19.emf"/><Relationship Id="rId5" Type="http://schemas.openxmlformats.org/officeDocument/2006/relationships/image" Target="../media/image4.emf"/><Relationship Id="rId10" Type="http://schemas.openxmlformats.org/officeDocument/2006/relationships/image" Target="../media/image18.png"/><Relationship Id="rId4" Type="http://schemas.openxmlformats.org/officeDocument/2006/relationships/image" Target="../media/image3.emf"/><Relationship Id="rId9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1.emf"/><Relationship Id="rId7" Type="http://schemas.openxmlformats.org/officeDocument/2006/relationships/image" Target="../media/image23.png"/><Relationship Id="rId2" Type="http://schemas.openxmlformats.org/officeDocument/2006/relationships/image" Target="../media/image2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png"/><Relationship Id="rId5" Type="http://schemas.openxmlformats.org/officeDocument/2006/relationships/image" Target="../media/image4.emf"/><Relationship Id="rId4" Type="http://schemas.openxmlformats.org/officeDocument/2006/relationships/image" Target="../media/image3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image" Target="../media/image25.emf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7.emf"/><Relationship Id="rId4" Type="http://schemas.openxmlformats.org/officeDocument/2006/relationships/image" Target="../media/image26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7" Type="http://schemas.openxmlformats.org/officeDocument/2006/relationships/image" Target="../media/image31.png"/><Relationship Id="rId2" Type="http://schemas.openxmlformats.org/officeDocument/2006/relationships/image" Target="../media/image28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4.emf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chart" Target="../charts/chart2.xml"/><Relationship Id="rId3" Type="http://schemas.openxmlformats.org/officeDocument/2006/relationships/image" Target="../media/image32.emf"/><Relationship Id="rId7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image" Target="../media/image4.emf"/><Relationship Id="rId4" Type="http://schemas.openxmlformats.org/officeDocument/2006/relationships/image" Target="../media/image3.emf"/><Relationship Id="rId9" Type="http://schemas.openxmlformats.org/officeDocument/2006/relationships/image" Target="../media/image34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5.emf"/><Relationship Id="rId7" Type="http://schemas.openxmlformats.org/officeDocument/2006/relationships/image" Target="../media/image4.em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5" Type="http://schemas.openxmlformats.org/officeDocument/2006/relationships/image" Target="../media/image37.emf"/><Relationship Id="rId4" Type="http://schemas.openxmlformats.org/officeDocument/2006/relationships/image" Target="../media/image36.emf"/><Relationship Id="rId9" Type="http://schemas.openxmlformats.org/officeDocument/2006/relationships/image" Target="../media/image39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1.emf"/><Relationship Id="rId7" Type="http://schemas.openxmlformats.org/officeDocument/2006/relationships/image" Target="../media/image4.emf"/><Relationship Id="rId2" Type="http://schemas.openxmlformats.org/officeDocument/2006/relationships/image" Target="../media/image40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emf"/><Relationship Id="rId5" Type="http://schemas.openxmlformats.org/officeDocument/2006/relationships/image" Target="../media/image43.png"/><Relationship Id="rId10" Type="http://schemas.openxmlformats.org/officeDocument/2006/relationships/image" Target="../media/image46.png"/><Relationship Id="rId4" Type="http://schemas.openxmlformats.org/officeDocument/2006/relationships/image" Target="../media/image42.emf"/><Relationship Id="rId9" Type="http://schemas.openxmlformats.org/officeDocument/2006/relationships/image" Target="../media/image4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/><Relationship Id="rId3" Type="http://schemas.openxmlformats.org/officeDocument/2006/relationships/image" Target="../media/image3.emf"/><Relationship Id="rId7" Type="http://schemas.openxmlformats.org/officeDocument/2006/relationships/image" Target="../media/image50.emf"/><Relationship Id="rId2" Type="http://schemas.openxmlformats.org/officeDocument/2006/relationships/image" Target="../media/image47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.emf"/><Relationship Id="rId9" Type="http://schemas.openxmlformats.org/officeDocument/2006/relationships/image" Target="../media/image52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>
            <a:extLst>
              <a:ext uri="{FF2B5EF4-FFF2-40B4-BE49-F238E27FC236}">
                <a16:creationId xmlns:a16="http://schemas.microsoft.com/office/drawing/2014/main" id="{99BF497E-51C6-F347-952D-E46D87CDE4E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880" y="1165281"/>
            <a:ext cx="9359900" cy="5003800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5E65AB85-6020-244C-9274-469F3E1F1359}"/>
              </a:ext>
            </a:extLst>
          </p:cNvPr>
          <p:cNvSpPr/>
          <p:nvPr/>
        </p:nvSpPr>
        <p:spPr>
          <a:xfrm rot="21060753">
            <a:off x="6503864" y="1633957"/>
            <a:ext cx="659464" cy="45567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KG Primary Penmanship" panose="02000506000000020003" pitchFamily="2" charset="77"/>
              </a:rPr>
              <a:t>50p</a:t>
            </a:r>
            <a:endParaRPr lang="en-US" sz="2400" dirty="0">
              <a:solidFill>
                <a:schemeClr val="tx1"/>
              </a:solidFill>
              <a:latin typeface="KG Primary Penmanship" panose="02000506000000020003" pitchFamily="2" charset="77"/>
            </a:endParaRPr>
          </a:p>
        </p:txBody>
      </p:sp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9A924F3F-967A-2A46-A81F-A0DDE375404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CB13991-25E4-B541-80D9-BA3060922BFD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A6B2C6E5-541A-3645-AC2A-D8F813A1C1B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4390FDD9-67E3-FD47-B155-E3C4AD742ED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E286C5DE-43C7-6246-B000-04D6A035A60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DC6D0019-F260-C043-9FA9-9FBA5DB6F0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5788" y="1501559"/>
            <a:ext cx="318276" cy="28238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D872B4F4-9EC1-AC4D-9FF1-06FA6295B26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4309" y="1501559"/>
            <a:ext cx="318276" cy="282388"/>
          </a:xfrm>
          <a:prstGeom prst="rect">
            <a:avLst/>
          </a:prstGeom>
        </p:spPr>
      </p:pic>
      <p:pic>
        <p:nvPicPr>
          <p:cNvPr id="9" name="Picture 8" descr="A picture containing building, light, window&#10;&#10;Description automatically generated">
            <a:extLst>
              <a:ext uri="{FF2B5EF4-FFF2-40B4-BE49-F238E27FC236}">
                <a16:creationId xmlns:a16="http://schemas.microsoft.com/office/drawing/2014/main" id="{4E01A747-C5DC-8D41-9F79-86D36CCBB72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 rot="20529165">
            <a:off x="6818838" y="899967"/>
            <a:ext cx="659464" cy="975571"/>
          </a:xfrm>
          <a:prstGeom prst="rect">
            <a:avLst/>
          </a:prstGeom>
        </p:spPr>
      </p:pic>
      <p:sp>
        <p:nvSpPr>
          <p:cNvPr id="55" name="Rectangle 54">
            <a:extLst>
              <a:ext uri="{FF2B5EF4-FFF2-40B4-BE49-F238E27FC236}">
                <a16:creationId xmlns:a16="http://schemas.microsoft.com/office/drawing/2014/main" id="{65B85976-B14F-E243-80AB-8129BECBA98D}"/>
              </a:ext>
            </a:extLst>
          </p:cNvPr>
          <p:cNvSpPr/>
          <p:nvPr/>
        </p:nvSpPr>
        <p:spPr>
          <a:xfrm rot="588938">
            <a:off x="7709927" y="1627917"/>
            <a:ext cx="659464" cy="455674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dirty="0">
                <a:solidFill>
                  <a:schemeClr val="tx1"/>
                </a:solidFill>
                <a:latin typeface="KG Primary Penmanship" panose="02000506000000020003" pitchFamily="2" charset="77"/>
              </a:rPr>
              <a:t>5p</a:t>
            </a:r>
          </a:p>
        </p:txBody>
      </p:sp>
      <p:pic>
        <p:nvPicPr>
          <p:cNvPr id="5" name="Picture 4" descr="A picture containing light, drawing, clock&#10;&#10;Description automatically generated">
            <a:extLst>
              <a:ext uri="{FF2B5EF4-FFF2-40B4-BE49-F238E27FC236}">
                <a16:creationId xmlns:a16="http://schemas.microsoft.com/office/drawing/2014/main" id="{26DF41C8-ACAB-AD44-8755-AAE7BD79498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0889383">
            <a:off x="7401424" y="1142656"/>
            <a:ext cx="533410" cy="665442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696DF9BD-BF21-D841-BBBB-5530C8E52B17}"/>
              </a:ext>
            </a:extLst>
          </p:cNvPr>
          <p:cNvSpPr/>
          <p:nvPr/>
        </p:nvSpPr>
        <p:spPr>
          <a:xfrm>
            <a:off x="2958471" y="468390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FF3BB90-C1AB-FF42-83C7-8265BADEBD8C}"/>
              </a:ext>
            </a:extLst>
          </p:cNvPr>
          <p:cNvSpPr/>
          <p:nvPr/>
        </p:nvSpPr>
        <p:spPr>
          <a:xfrm>
            <a:off x="5160092" y="5243616"/>
            <a:ext cx="795600" cy="7956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B81B13B2-A001-B147-834A-D3FB69E36402}"/>
              </a:ext>
            </a:extLst>
          </p:cNvPr>
          <p:cNvSpPr/>
          <p:nvPr/>
        </p:nvSpPr>
        <p:spPr>
          <a:xfrm>
            <a:off x="6580469" y="5256673"/>
            <a:ext cx="795600" cy="792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0" name="Rectangle 39">
            <a:extLst>
              <a:ext uri="{FF2B5EF4-FFF2-40B4-BE49-F238E27FC236}">
                <a16:creationId xmlns:a16="http://schemas.microsoft.com/office/drawing/2014/main" id="{14419A91-C9F1-C64F-8DA4-CC756381D45C}"/>
              </a:ext>
            </a:extLst>
          </p:cNvPr>
          <p:cNvSpPr/>
          <p:nvPr/>
        </p:nvSpPr>
        <p:spPr>
          <a:xfrm>
            <a:off x="8003806" y="5243616"/>
            <a:ext cx="795600" cy="792000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>
            <a:extLst>
              <a:ext uri="{FF2B5EF4-FFF2-40B4-BE49-F238E27FC236}">
                <a16:creationId xmlns:a16="http://schemas.microsoft.com/office/drawing/2014/main" id="{88A4F5C6-F829-1747-981B-142FE107AC64}"/>
              </a:ext>
            </a:extLst>
          </p:cNvPr>
          <p:cNvSpPr/>
          <p:nvPr/>
        </p:nvSpPr>
        <p:spPr>
          <a:xfrm>
            <a:off x="5162860" y="5256317"/>
            <a:ext cx="770400" cy="779299"/>
          </a:xfrm>
          <a:prstGeom prst="rtTriangle">
            <a:avLst/>
          </a:prstGeom>
          <a:solidFill>
            <a:srgbClr val="9DE4FF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D76D9234-8578-934A-802A-8253A7C3ED02}"/>
              </a:ext>
            </a:extLst>
          </p:cNvPr>
          <p:cNvSpPr/>
          <p:nvPr/>
        </p:nvSpPr>
        <p:spPr>
          <a:xfrm>
            <a:off x="8403406" y="5243616"/>
            <a:ext cx="396000" cy="792000"/>
          </a:xfrm>
          <a:prstGeom prst="rect">
            <a:avLst/>
          </a:prstGeom>
          <a:solidFill>
            <a:srgbClr val="9DE4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ectangle 41">
            <a:extLst>
              <a:ext uri="{FF2B5EF4-FFF2-40B4-BE49-F238E27FC236}">
                <a16:creationId xmlns:a16="http://schemas.microsoft.com/office/drawing/2014/main" id="{A356EB13-2627-D543-BFC9-50C55760B1CD}"/>
              </a:ext>
            </a:extLst>
          </p:cNvPr>
          <p:cNvSpPr/>
          <p:nvPr/>
        </p:nvSpPr>
        <p:spPr>
          <a:xfrm rot="16200000">
            <a:off x="6890069" y="4950674"/>
            <a:ext cx="180000" cy="792000"/>
          </a:xfrm>
          <a:prstGeom prst="rect">
            <a:avLst/>
          </a:prstGeom>
          <a:solidFill>
            <a:srgbClr val="9DE4FF"/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2126FC45-5F9B-4D47-8C86-723FB68400B1}"/>
              </a:ext>
            </a:extLst>
          </p:cNvPr>
          <p:cNvSpPr/>
          <p:nvPr/>
        </p:nvSpPr>
        <p:spPr>
          <a:xfrm>
            <a:off x="5081795" y="5182657"/>
            <a:ext cx="948063" cy="936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4" name="Rounded Rectangle 43">
            <a:extLst>
              <a:ext uri="{FF2B5EF4-FFF2-40B4-BE49-F238E27FC236}">
                <a16:creationId xmlns:a16="http://schemas.microsoft.com/office/drawing/2014/main" id="{A1B823DF-9703-5142-8E32-A5A17154D871}"/>
              </a:ext>
            </a:extLst>
          </p:cNvPr>
          <p:cNvSpPr/>
          <p:nvPr/>
        </p:nvSpPr>
        <p:spPr>
          <a:xfrm>
            <a:off x="7927210" y="5182657"/>
            <a:ext cx="948063" cy="936000"/>
          </a:xfrm>
          <a:prstGeom prst="round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F297095-1F89-B74F-972F-ADB6467A9DC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78849" y="3594968"/>
            <a:ext cx="6034548" cy="802212"/>
          </a:xfrm>
          <a:prstGeom prst="rect">
            <a:avLst/>
          </a:prstGeom>
        </p:spPr>
      </p:pic>
      <p:sp>
        <p:nvSpPr>
          <p:cNvPr id="8" name="Oval 7">
            <a:extLst>
              <a:ext uri="{FF2B5EF4-FFF2-40B4-BE49-F238E27FC236}">
                <a16:creationId xmlns:a16="http://schemas.microsoft.com/office/drawing/2014/main" id="{BD815CAD-E3C6-A14F-A283-82347F4AAECF}"/>
              </a:ext>
            </a:extLst>
          </p:cNvPr>
          <p:cNvSpPr/>
          <p:nvPr/>
        </p:nvSpPr>
        <p:spPr>
          <a:xfrm>
            <a:off x="3878317" y="3760128"/>
            <a:ext cx="462455" cy="462455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3442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31F7BD87-AF16-DD49-8672-55DCD0ECF39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17356" y="1654089"/>
            <a:ext cx="5018832" cy="184365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A83C9F9-2662-8243-A368-E7FE1FD2855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6248" y="1143844"/>
            <a:ext cx="9347200" cy="5549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07B2FA2A-0CC7-F94F-80FF-55BE4364E818}"/>
              </a:ext>
            </a:extLst>
          </p:cNvPr>
          <p:cNvSpPr/>
          <p:nvPr/>
        </p:nvSpPr>
        <p:spPr>
          <a:xfrm>
            <a:off x="3116766" y="4689915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1" name="Picture 50">
            <a:extLst>
              <a:ext uri="{FF2B5EF4-FFF2-40B4-BE49-F238E27FC236}">
                <a16:creationId xmlns:a16="http://schemas.microsoft.com/office/drawing/2014/main" id="{0E134A09-CBD6-2349-AFBF-6F18DEAF88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065672C9-7672-8E46-BED5-ACBBAF28FDF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sp>
        <p:nvSpPr>
          <p:cNvPr id="39" name="Rectangle 38">
            <a:extLst>
              <a:ext uri="{FF2B5EF4-FFF2-40B4-BE49-F238E27FC236}">
                <a16:creationId xmlns:a16="http://schemas.microsoft.com/office/drawing/2014/main" id="{1A0404D9-CFE6-4B4F-B965-A03251321CFF}"/>
              </a:ext>
            </a:extLst>
          </p:cNvPr>
          <p:cNvSpPr/>
          <p:nvPr/>
        </p:nvSpPr>
        <p:spPr>
          <a:xfrm>
            <a:off x="3115712" y="597957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2444D9-D4C3-A04A-A286-343C1429429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94650" y="5782556"/>
            <a:ext cx="1517853" cy="6965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8A47439-76D5-1B46-B2C1-7419D6FEAAE8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43303" y="2697581"/>
            <a:ext cx="2374768" cy="1137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185718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6C78E8BD-7276-334E-8477-AF8552CECF7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39397" y="3278183"/>
            <a:ext cx="2794000" cy="14097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E111AD2-F878-0642-88C3-3B0E9024A0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0829" y="1121768"/>
            <a:ext cx="8153400" cy="57404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E1D59934-9422-A04F-923E-CE825AD0B22D}"/>
              </a:ext>
            </a:extLst>
          </p:cNvPr>
          <p:cNvSpPr/>
          <p:nvPr/>
        </p:nvSpPr>
        <p:spPr>
          <a:xfrm>
            <a:off x="3009225" y="4648330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9" name="Picture 28">
            <a:extLst>
              <a:ext uri="{FF2B5EF4-FFF2-40B4-BE49-F238E27FC236}">
                <a16:creationId xmlns:a16="http://schemas.microsoft.com/office/drawing/2014/main" id="{AC3A2452-8677-C94B-B122-C085E9D6397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84E80394-DF4C-5C44-B501-CCD75BB0541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DB2FB941-8A4B-2D42-BFC6-80D803E2C9E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A1970079-45C3-4F46-A12E-5B018EC45E8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7B79AB1C-AA3E-5F4D-B313-E43D3DD0687F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sp>
        <p:nvSpPr>
          <p:cNvPr id="7" name="Rounded Rectangle 6">
            <a:extLst>
              <a:ext uri="{FF2B5EF4-FFF2-40B4-BE49-F238E27FC236}">
                <a16:creationId xmlns:a16="http://schemas.microsoft.com/office/drawing/2014/main" id="{4DB84596-DCC8-BC47-B989-19BF1DA677B9}"/>
              </a:ext>
            </a:extLst>
          </p:cNvPr>
          <p:cNvSpPr/>
          <p:nvPr/>
        </p:nvSpPr>
        <p:spPr>
          <a:xfrm>
            <a:off x="1580635" y="1912098"/>
            <a:ext cx="1893913" cy="1132571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2" name="Rounded Rectangle 41">
            <a:extLst>
              <a:ext uri="{FF2B5EF4-FFF2-40B4-BE49-F238E27FC236}">
                <a16:creationId xmlns:a16="http://schemas.microsoft.com/office/drawing/2014/main" id="{12DAA844-B40D-9748-A270-F3F98E35D1DC}"/>
              </a:ext>
            </a:extLst>
          </p:cNvPr>
          <p:cNvSpPr/>
          <p:nvPr/>
        </p:nvSpPr>
        <p:spPr>
          <a:xfrm>
            <a:off x="3847909" y="1911868"/>
            <a:ext cx="1893913" cy="1132571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3" name="Rounded Rectangle 42">
            <a:extLst>
              <a:ext uri="{FF2B5EF4-FFF2-40B4-BE49-F238E27FC236}">
                <a16:creationId xmlns:a16="http://schemas.microsoft.com/office/drawing/2014/main" id="{30AFCE54-91A2-B444-9A51-4209986FAFD3}"/>
              </a:ext>
            </a:extLst>
          </p:cNvPr>
          <p:cNvSpPr/>
          <p:nvPr/>
        </p:nvSpPr>
        <p:spPr>
          <a:xfrm>
            <a:off x="6115183" y="1911938"/>
            <a:ext cx="1893913" cy="1132571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12" descr="Icon&#10;&#10;Description automatically generated">
            <a:extLst>
              <a:ext uri="{FF2B5EF4-FFF2-40B4-BE49-F238E27FC236}">
                <a16:creationId xmlns:a16="http://schemas.microsoft.com/office/drawing/2014/main" id="{09EA3D59-E562-0F4E-A73E-2C461700B94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7027" y="1868326"/>
            <a:ext cx="750564" cy="698801"/>
          </a:xfrm>
          <a:prstGeom prst="rect">
            <a:avLst/>
          </a:prstGeom>
        </p:spPr>
      </p:pic>
      <p:pic>
        <p:nvPicPr>
          <p:cNvPr id="45" name="Picture 44" descr="Icon&#10;&#10;Description automatically generated">
            <a:extLst>
              <a:ext uri="{FF2B5EF4-FFF2-40B4-BE49-F238E27FC236}">
                <a16:creationId xmlns:a16="http://schemas.microsoft.com/office/drawing/2014/main" id="{1B902137-0E79-3146-8BD3-4F751260AE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5755" y="1868325"/>
            <a:ext cx="750564" cy="698801"/>
          </a:xfrm>
          <a:prstGeom prst="rect">
            <a:avLst/>
          </a:prstGeom>
        </p:spPr>
      </p:pic>
      <p:pic>
        <p:nvPicPr>
          <p:cNvPr id="46" name="Picture 45" descr="Icon&#10;&#10;Description automatically generated">
            <a:extLst>
              <a:ext uri="{FF2B5EF4-FFF2-40B4-BE49-F238E27FC236}">
                <a16:creationId xmlns:a16="http://schemas.microsoft.com/office/drawing/2014/main" id="{97AD4018-C4AB-164E-969C-443DF65EDF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778271" y="2411751"/>
            <a:ext cx="750564" cy="698801"/>
          </a:xfrm>
          <a:prstGeom prst="rect">
            <a:avLst/>
          </a:prstGeom>
        </p:spPr>
      </p:pic>
      <p:pic>
        <p:nvPicPr>
          <p:cNvPr id="47" name="Picture 46" descr="Icon&#10;&#10;Description automatically generated">
            <a:extLst>
              <a:ext uri="{FF2B5EF4-FFF2-40B4-BE49-F238E27FC236}">
                <a16:creationId xmlns:a16="http://schemas.microsoft.com/office/drawing/2014/main" id="{C89AC59A-737C-ED48-8201-94152E66F93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75755" y="2411520"/>
            <a:ext cx="750564" cy="698801"/>
          </a:xfrm>
          <a:prstGeom prst="rect">
            <a:avLst/>
          </a:prstGeom>
        </p:spPr>
      </p:pic>
      <p:pic>
        <p:nvPicPr>
          <p:cNvPr id="16" name="Picture 15" descr="Logo&#10;&#10;Description automatically generated">
            <a:extLst>
              <a:ext uri="{FF2B5EF4-FFF2-40B4-BE49-F238E27FC236}">
                <a16:creationId xmlns:a16="http://schemas.microsoft.com/office/drawing/2014/main" id="{EA4C12F7-8953-174E-99AD-0DA761134EB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4046" y="1897706"/>
            <a:ext cx="579230" cy="571129"/>
          </a:xfrm>
          <a:prstGeom prst="rect">
            <a:avLst/>
          </a:prstGeom>
        </p:spPr>
      </p:pic>
      <p:pic>
        <p:nvPicPr>
          <p:cNvPr id="48" name="Picture 47" descr="Logo&#10;&#10;Description automatically generated">
            <a:extLst>
              <a:ext uri="{FF2B5EF4-FFF2-40B4-BE49-F238E27FC236}">
                <a16:creationId xmlns:a16="http://schemas.microsoft.com/office/drawing/2014/main" id="{D2C5A6E4-5AF7-FA49-9F89-0ACB493EA633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5579" y="1897707"/>
            <a:ext cx="579230" cy="571129"/>
          </a:xfrm>
          <a:prstGeom prst="rect">
            <a:avLst/>
          </a:prstGeom>
        </p:spPr>
      </p:pic>
      <p:pic>
        <p:nvPicPr>
          <p:cNvPr id="51" name="Picture 50" descr="Logo&#10;&#10;Description automatically generated">
            <a:extLst>
              <a:ext uri="{FF2B5EF4-FFF2-40B4-BE49-F238E27FC236}">
                <a16:creationId xmlns:a16="http://schemas.microsoft.com/office/drawing/2014/main" id="{550EE643-C54D-FD4C-ACE5-9D143A27A5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82772" y="2468834"/>
            <a:ext cx="579230" cy="571129"/>
          </a:xfrm>
          <a:prstGeom prst="rect">
            <a:avLst/>
          </a:prstGeom>
        </p:spPr>
      </p:pic>
      <p:pic>
        <p:nvPicPr>
          <p:cNvPr id="52" name="Picture 51" descr="Logo&#10;&#10;Description automatically generated">
            <a:extLst>
              <a:ext uri="{FF2B5EF4-FFF2-40B4-BE49-F238E27FC236}">
                <a16:creationId xmlns:a16="http://schemas.microsoft.com/office/drawing/2014/main" id="{58A13DCA-9027-A345-8231-59FC14C2F7A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264305" y="2468835"/>
            <a:ext cx="579230" cy="571129"/>
          </a:xfrm>
          <a:prstGeom prst="rect">
            <a:avLst/>
          </a:prstGeom>
        </p:spPr>
      </p:pic>
      <p:pic>
        <p:nvPicPr>
          <p:cNvPr id="19" name="Picture 18" descr="Icon&#10;&#10;Description automatically generated">
            <a:extLst>
              <a:ext uri="{FF2B5EF4-FFF2-40B4-BE49-F238E27FC236}">
                <a16:creationId xmlns:a16="http://schemas.microsoft.com/office/drawing/2014/main" id="{2BDD9A59-A258-9D41-B457-F9AEF8D237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09014" y="1946666"/>
            <a:ext cx="911261" cy="1052092"/>
          </a:xfrm>
          <a:prstGeom prst="rect">
            <a:avLst/>
          </a:prstGeom>
        </p:spPr>
      </p:pic>
      <p:pic>
        <p:nvPicPr>
          <p:cNvPr id="53" name="Picture 52" descr="Icon&#10;&#10;Description automatically generated">
            <a:extLst>
              <a:ext uri="{FF2B5EF4-FFF2-40B4-BE49-F238E27FC236}">
                <a16:creationId xmlns:a16="http://schemas.microsoft.com/office/drawing/2014/main" id="{2204DD14-776D-E84F-B8AE-E74934333A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74057" y="1969507"/>
            <a:ext cx="911261" cy="1052092"/>
          </a:xfrm>
          <a:prstGeom prst="rect">
            <a:avLst/>
          </a:prstGeom>
        </p:spPr>
      </p:pic>
      <p:sp>
        <p:nvSpPr>
          <p:cNvPr id="54" name="Rounded Rectangle 53">
            <a:extLst>
              <a:ext uri="{FF2B5EF4-FFF2-40B4-BE49-F238E27FC236}">
                <a16:creationId xmlns:a16="http://schemas.microsoft.com/office/drawing/2014/main" id="{5CBFAE0D-9C26-7A49-8E20-6F6B16BF313F}"/>
              </a:ext>
            </a:extLst>
          </p:cNvPr>
          <p:cNvSpPr/>
          <p:nvPr/>
        </p:nvSpPr>
        <p:spPr>
          <a:xfrm>
            <a:off x="1500666" y="1853810"/>
            <a:ext cx="2071196" cy="1263329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5" name="Rounded Rectangle 54">
            <a:extLst>
              <a:ext uri="{FF2B5EF4-FFF2-40B4-BE49-F238E27FC236}">
                <a16:creationId xmlns:a16="http://schemas.microsoft.com/office/drawing/2014/main" id="{930DB2F5-EA91-3E4F-A8D3-B1CAA816B937}"/>
              </a:ext>
            </a:extLst>
          </p:cNvPr>
          <p:cNvSpPr/>
          <p:nvPr/>
        </p:nvSpPr>
        <p:spPr>
          <a:xfrm>
            <a:off x="6042025" y="1846488"/>
            <a:ext cx="2071196" cy="1263329"/>
          </a:xfrm>
          <a:prstGeom prst="roundRect">
            <a:avLst/>
          </a:prstGeom>
          <a:noFill/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6" name="Picture 55" descr="Logo&#10;&#10;Description automatically generated">
            <a:extLst>
              <a:ext uri="{FF2B5EF4-FFF2-40B4-BE49-F238E27FC236}">
                <a16:creationId xmlns:a16="http://schemas.microsoft.com/office/drawing/2014/main" id="{4C57D5E6-A037-1C47-809B-8F98A1DBBF4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334371" y="3284958"/>
            <a:ext cx="781584" cy="765741"/>
          </a:xfrm>
          <a:prstGeom prst="rect">
            <a:avLst/>
          </a:prstGeom>
        </p:spPr>
      </p:pic>
      <p:pic>
        <p:nvPicPr>
          <p:cNvPr id="58" name="Picture 57" descr="Logo&#10;&#10;Description automatically generated">
            <a:extLst>
              <a:ext uri="{FF2B5EF4-FFF2-40B4-BE49-F238E27FC236}">
                <a16:creationId xmlns:a16="http://schemas.microsoft.com/office/drawing/2014/main" id="{4CA283E0-D79A-044F-9EC5-DC0F1A69F13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 rot="20547483" flipH="1">
            <a:off x="4340778" y="3787733"/>
            <a:ext cx="781584" cy="891666"/>
          </a:xfrm>
          <a:prstGeom prst="rect">
            <a:avLst/>
          </a:prstGeom>
        </p:spPr>
      </p:pic>
      <p:sp>
        <p:nvSpPr>
          <p:cNvPr id="50" name="Rectangle 49">
            <a:extLst>
              <a:ext uri="{FF2B5EF4-FFF2-40B4-BE49-F238E27FC236}">
                <a16:creationId xmlns:a16="http://schemas.microsoft.com/office/drawing/2014/main" id="{FD3515C7-7652-2441-8461-B5C912FD20E0}"/>
              </a:ext>
            </a:extLst>
          </p:cNvPr>
          <p:cNvSpPr/>
          <p:nvPr/>
        </p:nvSpPr>
        <p:spPr>
          <a:xfrm>
            <a:off x="3089659" y="5627555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CD2EAA1B-D902-9142-AD54-05BB21C0E77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3865921" y="5506519"/>
            <a:ext cx="4143175" cy="804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82443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" grpId="0" animBg="1"/>
      <p:bldP spid="5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FA4E59C0-8020-7941-BA3B-8A51986DBC3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45924" y="3621955"/>
            <a:ext cx="886200" cy="75960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0B42DB94-FC81-614F-8441-B72E5815581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9082" y="1121768"/>
            <a:ext cx="8801100" cy="5524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sp>
        <p:nvSpPr>
          <p:cNvPr id="39" name="Rectangle 38">
            <a:extLst>
              <a:ext uri="{FF2B5EF4-FFF2-40B4-BE49-F238E27FC236}">
                <a16:creationId xmlns:a16="http://schemas.microsoft.com/office/drawing/2014/main" id="{673E2158-987B-1C43-9AEE-01429CE4B3B5}"/>
              </a:ext>
            </a:extLst>
          </p:cNvPr>
          <p:cNvSpPr/>
          <p:nvPr/>
        </p:nvSpPr>
        <p:spPr>
          <a:xfrm>
            <a:off x="2416889" y="4981217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Rectangle 49">
            <a:extLst>
              <a:ext uri="{FF2B5EF4-FFF2-40B4-BE49-F238E27FC236}">
                <a16:creationId xmlns:a16="http://schemas.microsoft.com/office/drawing/2014/main" id="{6B0E2221-43BE-B642-A635-70850CEE3AC5}"/>
              </a:ext>
            </a:extLst>
          </p:cNvPr>
          <p:cNvSpPr/>
          <p:nvPr/>
        </p:nvSpPr>
        <p:spPr>
          <a:xfrm>
            <a:off x="1520449" y="5993779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8" name="Picture 27">
            <a:extLst>
              <a:ext uri="{FF2B5EF4-FFF2-40B4-BE49-F238E27FC236}">
                <a16:creationId xmlns:a16="http://schemas.microsoft.com/office/drawing/2014/main" id="{5F27EE43-135D-5F47-9FA4-01621386856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3676366-BF58-9246-9E99-D7073BBA726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0EDE3A2-09AC-9A49-9FB6-A5D39769098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5D425584-ABF6-3B4F-9F30-7ACE5099D204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8" name="Picture 7" descr="Icon&#10;&#10;Description automatically generated">
            <a:extLst>
              <a:ext uri="{FF2B5EF4-FFF2-40B4-BE49-F238E27FC236}">
                <a16:creationId xmlns:a16="http://schemas.microsoft.com/office/drawing/2014/main" id="{B32B1CDF-1832-9A49-AFB9-5E9B7F8AFE1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1532729" y="1583417"/>
            <a:ext cx="782969" cy="1112640"/>
          </a:xfrm>
          <a:prstGeom prst="rect">
            <a:avLst/>
          </a:prstGeom>
        </p:spPr>
      </p:pic>
      <p:pic>
        <p:nvPicPr>
          <p:cNvPr id="36" name="Picture 35" descr="Icon&#10;&#10;Description automatically generated">
            <a:extLst>
              <a:ext uri="{FF2B5EF4-FFF2-40B4-BE49-F238E27FC236}">
                <a16:creationId xmlns:a16="http://schemas.microsoft.com/office/drawing/2014/main" id="{F61E479A-E06F-4249-BB4A-3E71F19EF3D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5400000">
            <a:off x="3103604" y="1590314"/>
            <a:ext cx="782968" cy="1112639"/>
          </a:xfrm>
          <a:prstGeom prst="rect">
            <a:avLst/>
          </a:prstGeom>
        </p:spPr>
      </p:pic>
      <p:pic>
        <p:nvPicPr>
          <p:cNvPr id="14" name="Picture 13" descr="A picture containing icon&#10;&#10;Description automatically generated">
            <a:extLst>
              <a:ext uri="{FF2B5EF4-FFF2-40B4-BE49-F238E27FC236}">
                <a16:creationId xmlns:a16="http://schemas.microsoft.com/office/drawing/2014/main" id="{B7A99715-9B53-694E-9FF5-354D594BC27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46202" y="3417214"/>
            <a:ext cx="757602" cy="1052598"/>
          </a:xfrm>
          <a:prstGeom prst="rect">
            <a:avLst/>
          </a:prstGeom>
        </p:spPr>
      </p:pic>
      <p:pic>
        <p:nvPicPr>
          <p:cNvPr id="5" name="Picture 4" descr="Shape, circle&#10;&#10;Description automatically generated">
            <a:extLst>
              <a:ext uri="{FF2B5EF4-FFF2-40B4-BE49-F238E27FC236}">
                <a16:creationId xmlns:a16="http://schemas.microsoft.com/office/drawing/2014/main" id="{EC1358B1-450A-3148-87DC-E5A9F0C57A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924785" y="5542211"/>
            <a:ext cx="1640416" cy="1068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19256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940A087F-4CCD-8B49-B62D-AA9241445C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68472" y="1139947"/>
            <a:ext cx="8801100" cy="56769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11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522AA89D-CA60-E94C-81BE-8B53F401116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BBAA14B-ADC2-754C-9DB0-26F79CA2411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542" t="25298" r="42638" b="35967"/>
          <a:stretch/>
        </p:blipFill>
        <p:spPr>
          <a:xfrm>
            <a:off x="9093134" y="755599"/>
            <a:ext cx="318024" cy="1551715"/>
          </a:xfrm>
          <a:prstGeom prst="rect">
            <a:avLst/>
          </a:prstGeom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CF2C2B5C-73C2-1247-84BA-DE6790072767}"/>
              </a:ext>
            </a:extLst>
          </p:cNvPr>
          <p:cNvSpPr/>
          <p:nvPr/>
        </p:nvSpPr>
        <p:spPr>
          <a:xfrm>
            <a:off x="1472814" y="218891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Rectangle 32">
            <a:extLst>
              <a:ext uri="{FF2B5EF4-FFF2-40B4-BE49-F238E27FC236}">
                <a16:creationId xmlns:a16="http://schemas.microsoft.com/office/drawing/2014/main" id="{585D5EE6-D394-954B-B36E-E908D10C7B91}"/>
              </a:ext>
            </a:extLst>
          </p:cNvPr>
          <p:cNvSpPr/>
          <p:nvPr/>
        </p:nvSpPr>
        <p:spPr>
          <a:xfrm>
            <a:off x="2528695" y="2201077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88D5A33B-3329-A547-8D5C-D3667DE378BF}"/>
              </a:ext>
            </a:extLst>
          </p:cNvPr>
          <p:cNvSpPr/>
          <p:nvPr/>
        </p:nvSpPr>
        <p:spPr>
          <a:xfrm>
            <a:off x="3075833" y="5290493"/>
            <a:ext cx="451944" cy="45194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Rectangle 52">
            <a:extLst>
              <a:ext uri="{FF2B5EF4-FFF2-40B4-BE49-F238E27FC236}">
                <a16:creationId xmlns:a16="http://schemas.microsoft.com/office/drawing/2014/main" id="{15773C74-9A29-A84C-823A-0816748F9A0B}"/>
              </a:ext>
            </a:extLst>
          </p:cNvPr>
          <p:cNvSpPr/>
          <p:nvPr/>
        </p:nvSpPr>
        <p:spPr>
          <a:xfrm>
            <a:off x="3171892" y="6141383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8B9D75D-C210-BB4A-A374-9235A1ECDC5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8463" y="1326728"/>
            <a:ext cx="3051107" cy="169125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464FE9E8-DB3D-5043-963F-9C7DED27B20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8484" y="3125505"/>
            <a:ext cx="2691088" cy="1117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8893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F1F2F78-7D18-C445-B735-729F630222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9894" y="1121768"/>
            <a:ext cx="8801100" cy="5397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D678A209-C23D-5241-9F2A-B0FB7490D039}"/>
              </a:ext>
            </a:extLst>
          </p:cNvPr>
          <p:cNvSpPr/>
          <p:nvPr/>
        </p:nvSpPr>
        <p:spPr>
          <a:xfrm>
            <a:off x="2991704" y="5013074"/>
            <a:ext cx="451944" cy="451944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Rectangle 62">
            <a:extLst>
              <a:ext uri="{FF2B5EF4-FFF2-40B4-BE49-F238E27FC236}">
                <a16:creationId xmlns:a16="http://schemas.microsoft.com/office/drawing/2014/main" id="{1F608363-57E9-CA45-BF50-7B9357D76617}"/>
              </a:ext>
            </a:extLst>
          </p:cNvPr>
          <p:cNvSpPr/>
          <p:nvPr/>
        </p:nvSpPr>
        <p:spPr>
          <a:xfrm>
            <a:off x="1437731" y="174494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FE70F23E-67AB-BB4F-AB9A-93614490DB3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C93F447B-F008-DE40-A835-056EB72536C7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0E9D7E8-26A9-9448-924A-DF284B6CBAA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FF2CE30-BDCD-3D4F-8E90-EDE8DC6A85F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A60F8967-4553-CB4E-8F55-0AE03A94EDD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2C26AE2F-D253-2043-96F7-E09B8A59604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5788" y="1518304"/>
            <a:ext cx="318276" cy="2823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EC190A2D-6E2A-634A-ADFE-D43248FA6C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4309" y="1518304"/>
            <a:ext cx="318276" cy="28238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5599BA6F-C14E-764D-AF07-683F1B0FBC6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07475" y="1829720"/>
            <a:ext cx="318276" cy="282388"/>
          </a:xfrm>
          <a:prstGeom prst="rect">
            <a:avLst/>
          </a:prstGeom>
        </p:spPr>
      </p:pic>
      <p:sp>
        <p:nvSpPr>
          <p:cNvPr id="56" name="Rectangle 55">
            <a:extLst>
              <a:ext uri="{FF2B5EF4-FFF2-40B4-BE49-F238E27FC236}">
                <a16:creationId xmlns:a16="http://schemas.microsoft.com/office/drawing/2014/main" id="{09F7B3DB-07C4-F548-BB90-D893C5E5F37B}"/>
              </a:ext>
            </a:extLst>
          </p:cNvPr>
          <p:cNvSpPr/>
          <p:nvPr/>
        </p:nvSpPr>
        <p:spPr>
          <a:xfrm>
            <a:off x="3170615" y="175669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Rectangle 58">
            <a:extLst>
              <a:ext uri="{FF2B5EF4-FFF2-40B4-BE49-F238E27FC236}">
                <a16:creationId xmlns:a16="http://schemas.microsoft.com/office/drawing/2014/main" id="{8832DE43-6C6C-D74F-8429-24D98DEA4033}"/>
              </a:ext>
            </a:extLst>
          </p:cNvPr>
          <p:cNvSpPr/>
          <p:nvPr/>
        </p:nvSpPr>
        <p:spPr>
          <a:xfrm>
            <a:off x="4230041" y="175669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CAEA3744-14FC-BA40-807D-88ED8594C41D}"/>
              </a:ext>
            </a:extLst>
          </p:cNvPr>
          <p:cNvSpPr/>
          <p:nvPr/>
        </p:nvSpPr>
        <p:spPr>
          <a:xfrm>
            <a:off x="3916183" y="584558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22D4EB1-F5A3-3949-8DC0-DFC3954FD89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338732" y="2882255"/>
            <a:ext cx="2803423" cy="72934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6D48988-156A-9343-96E7-91D7103099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8305" y="5680129"/>
            <a:ext cx="2536421" cy="78284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D503EF3-DED8-BC44-8C53-F0345B849B6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15628" y="1701516"/>
            <a:ext cx="3256810" cy="670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1707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ECE16771-D645-8B4A-B606-0804445A62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2160" y="1138530"/>
            <a:ext cx="8801100" cy="50927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BAB67059-AF2A-8F40-81D4-C4680925DE9E}"/>
              </a:ext>
            </a:extLst>
          </p:cNvPr>
          <p:cNvSpPr/>
          <p:nvPr/>
        </p:nvSpPr>
        <p:spPr>
          <a:xfrm>
            <a:off x="1449923" y="1727844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1" name="Picture 80">
            <a:extLst>
              <a:ext uri="{FF2B5EF4-FFF2-40B4-BE49-F238E27FC236}">
                <a16:creationId xmlns:a16="http://schemas.microsoft.com/office/drawing/2014/main" id="{857ADEB6-31BB-E94F-B730-D46D8D8B6B4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82" name="Picture 81">
            <a:extLst>
              <a:ext uri="{FF2B5EF4-FFF2-40B4-BE49-F238E27FC236}">
                <a16:creationId xmlns:a16="http://schemas.microsoft.com/office/drawing/2014/main" id="{73CAACB7-20F7-0541-B463-0F84A836080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83" name="Picture 82">
            <a:extLst>
              <a:ext uri="{FF2B5EF4-FFF2-40B4-BE49-F238E27FC236}">
                <a16:creationId xmlns:a16="http://schemas.microsoft.com/office/drawing/2014/main" id="{743B09B8-A8B4-1847-900C-C54E3307AE03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sp>
        <p:nvSpPr>
          <p:cNvPr id="102" name="Rectangle 101">
            <a:extLst>
              <a:ext uri="{FF2B5EF4-FFF2-40B4-BE49-F238E27FC236}">
                <a16:creationId xmlns:a16="http://schemas.microsoft.com/office/drawing/2014/main" id="{8627DE73-F269-3548-B281-C508208AEE3E}"/>
              </a:ext>
            </a:extLst>
          </p:cNvPr>
          <p:cNvSpPr/>
          <p:nvPr/>
        </p:nvSpPr>
        <p:spPr>
          <a:xfrm>
            <a:off x="2603595" y="1727844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3" name="Rectangle 102">
            <a:extLst>
              <a:ext uri="{FF2B5EF4-FFF2-40B4-BE49-F238E27FC236}">
                <a16:creationId xmlns:a16="http://schemas.microsoft.com/office/drawing/2014/main" id="{EE9AD840-3191-C443-8A92-4EC53B2F7AF3}"/>
              </a:ext>
            </a:extLst>
          </p:cNvPr>
          <p:cNvSpPr/>
          <p:nvPr/>
        </p:nvSpPr>
        <p:spPr>
          <a:xfrm>
            <a:off x="3815421" y="1727844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4" name="Rectangle 103">
            <a:extLst>
              <a:ext uri="{FF2B5EF4-FFF2-40B4-BE49-F238E27FC236}">
                <a16:creationId xmlns:a16="http://schemas.microsoft.com/office/drawing/2014/main" id="{6539B194-A265-D145-8299-CE1B70EF2089}"/>
              </a:ext>
            </a:extLst>
          </p:cNvPr>
          <p:cNvSpPr/>
          <p:nvPr/>
        </p:nvSpPr>
        <p:spPr>
          <a:xfrm>
            <a:off x="1450097" y="229237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5" name="Rectangle 104">
            <a:extLst>
              <a:ext uri="{FF2B5EF4-FFF2-40B4-BE49-F238E27FC236}">
                <a16:creationId xmlns:a16="http://schemas.microsoft.com/office/drawing/2014/main" id="{194D2B97-EEDE-8448-A3D9-85594F22B98E}"/>
              </a:ext>
            </a:extLst>
          </p:cNvPr>
          <p:cNvSpPr/>
          <p:nvPr/>
        </p:nvSpPr>
        <p:spPr>
          <a:xfrm>
            <a:off x="2612296" y="229237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6" name="Rectangle 105">
            <a:extLst>
              <a:ext uri="{FF2B5EF4-FFF2-40B4-BE49-F238E27FC236}">
                <a16:creationId xmlns:a16="http://schemas.microsoft.com/office/drawing/2014/main" id="{926FBDFC-FD8E-F04A-B0F9-9BB68B93924E}"/>
              </a:ext>
            </a:extLst>
          </p:cNvPr>
          <p:cNvSpPr/>
          <p:nvPr/>
        </p:nvSpPr>
        <p:spPr>
          <a:xfrm>
            <a:off x="3824334" y="2292371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66E9578F-DC71-A442-AD3E-33365075F2CD}"/>
              </a:ext>
            </a:extLst>
          </p:cNvPr>
          <p:cNvSpPr/>
          <p:nvPr/>
        </p:nvSpPr>
        <p:spPr>
          <a:xfrm>
            <a:off x="1476600" y="3675699"/>
            <a:ext cx="1457899" cy="69668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8" name="Picture 7" descr="A picture containing icon&#10;&#10;Description automatically generated">
            <a:extLst>
              <a:ext uri="{FF2B5EF4-FFF2-40B4-BE49-F238E27FC236}">
                <a16:creationId xmlns:a16="http://schemas.microsoft.com/office/drawing/2014/main" id="{B59AD70D-48AE-DA44-A49C-572273B134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02436" y="3377184"/>
            <a:ext cx="688502" cy="972786"/>
          </a:xfrm>
          <a:prstGeom prst="rect">
            <a:avLst/>
          </a:prstGeom>
        </p:spPr>
      </p:pic>
      <p:pic>
        <p:nvPicPr>
          <p:cNvPr id="113" name="Picture 112" descr="A picture containing icon&#10;&#10;Description automatically generated">
            <a:extLst>
              <a:ext uri="{FF2B5EF4-FFF2-40B4-BE49-F238E27FC236}">
                <a16:creationId xmlns:a16="http://schemas.microsoft.com/office/drawing/2014/main" id="{8914EE3F-C0A6-9044-A6D0-8E5BA67C6E0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205549" y="3326933"/>
            <a:ext cx="688502" cy="972786"/>
          </a:xfrm>
          <a:prstGeom prst="rect">
            <a:avLst/>
          </a:prstGeom>
        </p:spPr>
      </p:pic>
      <p:pic>
        <p:nvPicPr>
          <p:cNvPr id="114" name="Picture 113" descr="A picture containing icon&#10;&#10;Description automatically generated">
            <a:extLst>
              <a:ext uri="{FF2B5EF4-FFF2-40B4-BE49-F238E27FC236}">
                <a16:creationId xmlns:a16="http://schemas.microsoft.com/office/drawing/2014/main" id="{C345F5CA-BD6B-FB41-8177-466FC9985E2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46687" y="3675699"/>
            <a:ext cx="688502" cy="972786"/>
          </a:xfrm>
          <a:prstGeom prst="rect">
            <a:avLst/>
          </a:prstGeom>
        </p:spPr>
      </p:pic>
      <p:sp>
        <p:nvSpPr>
          <p:cNvPr id="115" name="Rounded Rectangle 114">
            <a:extLst>
              <a:ext uri="{FF2B5EF4-FFF2-40B4-BE49-F238E27FC236}">
                <a16:creationId xmlns:a16="http://schemas.microsoft.com/office/drawing/2014/main" id="{62380B7D-ADA7-914F-AE79-A6592B28377B}"/>
              </a:ext>
            </a:extLst>
          </p:cNvPr>
          <p:cNvSpPr/>
          <p:nvPr/>
        </p:nvSpPr>
        <p:spPr>
          <a:xfrm>
            <a:off x="3156169" y="3675699"/>
            <a:ext cx="1457899" cy="69668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16" name="Picture 115" descr="A picture containing icon&#10;&#10;Description automatically generated">
            <a:extLst>
              <a:ext uri="{FF2B5EF4-FFF2-40B4-BE49-F238E27FC236}">
                <a16:creationId xmlns:a16="http://schemas.microsoft.com/office/drawing/2014/main" id="{58EACDC3-5EA1-8A4C-98CA-626CA23CC8A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35266" y="3377184"/>
            <a:ext cx="688502" cy="972786"/>
          </a:xfrm>
          <a:prstGeom prst="rect">
            <a:avLst/>
          </a:prstGeom>
        </p:spPr>
      </p:pic>
      <p:pic>
        <p:nvPicPr>
          <p:cNvPr id="117" name="Picture 116" descr="A picture containing icon&#10;&#10;Description automatically generated">
            <a:extLst>
              <a:ext uri="{FF2B5EF4-FFF2-40B4-BE49-F238E27FC236}">
                <a16:creationId xmlns:a16="http://schemas.microsoft.com/office/drawing/2014/main" id="{F78FE0DB-B338-E74A-A6BB-58C1CCD71C4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38379" y="3326933"/>
            <a:ext cx="688502" cy="972786"/>
          </a:xfrm>
          <a:prstGeom prst="rect">
            <a:avLst/>
          </a:prstGeom>
        </p:spPr>
      </p:pic>
      <p:pic>
        <p:nvPicPr>
          <p:cNvPr id="118" name="Picture 117" descr="A picture containing icon&#10;&#10;Description automatically generated">
            <a:extLst>
              <a:ext uri="{FF2B5EF4-FFF2-40B4-BE49-F238E27FC236}">
                <a16:creationId xmlns:a16="http://schemas.microsoft.com/office/drawing/2014/main" id="{A5EDD274-E803-E644-8FD5-D640CC9B7F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579517" y="3675699"/>
            <a:ext cx="688502" cy="972786"/>
          </a:xfrm>
          <a:prstGeom prst="rect">
            <a:avLst/>
          </a:prstGeom>
        </p:spPr>
      </p:pic>
      <p:sp>
        <p:nvSpPr>
          <p:cNvPr id="119" name="Rounded Rectangle 118">
            <a:extLst>
              <a:ext uri="{FF2B5EF4-FFF2-40B4-BE49-F238E27FC236}">
                <a16:creationId xmlns:a16="http://schemas.microsoft.com/office/drawing/2014/main" id="{83C3FDE1-8F32-B34E-8582-333171671624}"/>
              </a:ext>
            </a:extLst>
          </p:cNvPr>
          <p:cNvSpPr/>
          <p:nvPr/>
        </p:nvSpPr>
        <p:spPr>
          <a:xfrm>
            <a:off x="4835738" y="3684880"/>
            <a:ext cx="1457899" cy="69668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0" name="Picture 119" descr="A picture containing icon&#10;&#10;Description automatically generated">
            <a:extLst>
              <a:ext uri="{FF2B5EF4-FFF2-40B4-BE49-F238E27FC236}">
                <a16:creationId xmlns:a16="http://schemas.microsoft.com/office/drawing/2014/main" id="{FA9B9DEB-02A9-CB47-AC4D-A46707B24CB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95332" y="3386365"/>
            <a:ext cx="688502" cy="972786"/>
          </a:xfrm>
          <a:prstGeom prst="rect">
            <a:avLst/>
          </a:prstGeom>
        </p:spPr>
      </p:pic>
      <p:pic>
        <p:nvPicPr>
          <p:cNvPr id="121" name="Picture 120" descr="A picture containing icon&#10;&#10;Description automatically generated">
            <a:extLst>
              <a:ext uri="{FF2B5EF4-FFF2-40B4-BE49-F238E27FC236}">
                <a16:creationId xmlns:a16="http://schemas.microsoft.com/office/drawing/2014/main" id="{8C4089B2-E4BA-1A49-8632-7927541D3F4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98445" y="3336114"/>
            <a:ext cx="688502" cy="972786"/>
          </a:xfrm>
          <a:prstGeom prst="rect">
            <a:avLst/>
          </a:prstGeom>
        </p:spPr>
      </p:pic>
      <p:sp>
        <p:nvSpPr>
          <p:cNvPr id="123" name="Rounded Rectangle 122">
            <a:extLst>
              <a:ext uri="{FF2B5EF4-FFF2-40B4-BE49-F238E27FC236}">
                <a16:creationId xmlns:a16="http://schemas.microsoft.com/office/drawing/2014/main" id="{0DC9C7FA-94E2-E14F-AD58-260286A0B476}"/>
              </a:ext>
            </a:extLst>
          </p:cNvPr>
          <p:cNvSpPr/>
          <p:nvPr/>
        </p:nvSpPr>
        <p:spPr>
          <a:xfrm>
            <a:off x="6515306" y="3665032"/>
            <a:ext cx="1457899" cy="696686"/>
          </a:xfrm>
          <a:prstGeom prst="round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24" name="Picture 123" descr="A picture containing icon&#10;&#10;Description automatically generated">
            <a:extLst>
              <a:ext uri="{FF2B5EF4-FFF2-40B4-BE49-F238E27FC236}">
                <a16:creationId xmlns:a16="http://schemas.microsoft.com/office/drawing/2014/main" id="{510B6B89-A584-0840-A661-321C933E63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541142" y="3366517"/>
            <a:ext cx="688502" cy="972786"/>
          </a:xfrm>
          <a:prstGeom prst="rect">
            <a:avLst/>
          </a:prstGeom>
        </p:spPr>
      </p:pic>
      <p:pic>
        <p:nvPicPr>
          <p:cNvPr id="125" name="Picture 124" descr="A picture containing icon&#10;&#10;Description automatically generated">
            <a:extLst>
              <a:ext uri="{FF2B5EF4-FFF2-40B4-BE49-F238E27FC236}">
                <a16:creationId xmlns:a16="http://schemas.microsoft.com/office/drawing/2014/main" id="{64033B07-02A1-444A-BFA8-FF585E70E957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244255" y="3316266"/>
            <a:ext cx="688502" cy="972786"/>
          </a:xfrm>
          <a:prstGeom prst="rect">
            <a:avLst/>
          </a:prstGeom>
        </p:spPr>
      </p:pic>
      <p:pic>
        <p:nvPicPr>
          <p:cNvPr id="126" name="Picture 125" descr="A picture containing icon&#10;&#10;Description automatically generated">
            <a:extLst>
              <a:ext uri="{FF2B5EF4-FFF2-40B4-BE49-F238E27FC236}">
                <a16:creationId xmlns:a16="http://schemas.microsoft.com/office/drawing/2014/main" id="{D5B18F61-BD89-404C-A4F4-36B72D9D646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885393" y="3665032"/>
            <a:ext cx="688502" cy="972786"/>
          </a:xfrm>
          <a:prstGeom prst="rect">
            <a:avLst/>
          </a:prstGeom>
        </p:spPr>
      </p:pic>
      <p:sp>
        <p:nvSpPr>
          <p:cNvPr id="52" name="Rectangle 51">
            <a:extLst>
              <a:ext uri="{FF2B5EF4-FFF2-40B4-BE49-F238E27FC236}">
                <a16:creationId xmlns:a16="http://schemas.microsoft.com/office/drawing/2014/main" id="{AAA33EEC-D9AE-9945-B6A8-B0CCA4E951C6}"/>
              </a:ext>
            </a:extLst>
          </p:cNvPr>
          <p:cNvSpPr/>
          <p:nvPr/>
        </p:nvSpPr>
        <p:spPr>
          <a:xfrm>
            <a:off x="5160588" y="467919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" name="Chart 1">
            <a:extLst>
              <a:ext uri="{FF2B5EF4-FFF2-40B4-BE49-F238E27FC236}">
                <a16:creationId xmlns:a16="http://schemas.microsoft.com/office/drawing/2014/main" id="{23325D42-EB65-AC4B-B550-AE7348909EC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66197520"/>
              </p:ext>
            </p:extLst>
          </p:nvPr>
        </p:nvGraphicFramePr>
        <p:xfrm>
          <a:off x="5358671" y="5315202"/>
          <a:ext cx="1623722" cy="1115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54" name="Chart 53">
            <a:extLst>
              <a:ext uri="{FF2B5EF4-FFF2-40B4-BE49-F238E27FC236}">
                <a16:creationId xmlns:a16="http://schemas.microsoft.com/office/drawing/2014/main" id="{F4F4E2E0-6403-6449-9996-CC47C48CE5F3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17611417"/>
              </p:ext>
            </p:extLst>
          </p:nvPr>
        </p:nvGraphicFramePr>
        <p:xfrm>
          <a:off x="6814488" y="5315202"/>
          <a:ext cx="1623722" cy="111563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7" name="Oval 6">
            <a:extLst>
              <a:ext uri="{FF2B5EF4-FFF2-40B4-BE49-F238E27FC236}">
                <a16:creationId xmlns:a16="http://schemas.microsoft.com/office/drawing/2014/main" id="{672925D9-9825-4540-9964-C8C781DC3F1C}"/>
              </a:ext>
            </a:extLst>
          </p:cNvPr>
          <p:cNvSpPr/>
          <p:nvPr/>
        </p:nvSpPr>
        <p:spPr>
          <a:xfrm>
            <a:off x="7111676" y="5366101"/>
            <a:ext cx="1029345" cy="1026987"/>
          </a:xfrm>
          <a:prstGeom prst="ellipse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38FEC63B-988A-AC4A-8C5D-8F98A39BB836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847061" y="1740215"/>
            <a:ext cx="3220422" cy="985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69130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E50504DC-E9BD-0E4D-A1E9-C151FB150C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86779" y="5004794"/>
            <a:ext cx="774700" cy="7747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A1CE685-BEF2-E64D-B0F7-5F6D7A76773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14050" y="1801754"/>
            <a:ext cx="3937000" cy="762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B299BA-C41D-4F47-8C26-960F9D8D269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72160" y="1121768"/>
            <a:ext cx="8801100" cy="55880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p:pic>
        <p:nvPicPr>
          <p:cNvPr id="24" name="Picture 23">
            <a:extLst>
              <a:ext uri="{FF2B5EF4-FFF2-40B4-BE49-F238E27FC236}">
                <a16:creationId xmlns:a16="http://schemas.microsoft.com/office/drawing/2014/main" id="{74C25D71-CF01-CF4C-BD9F-E73AA783CB3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1FE048F3-98CD-F249-B71A-C57B3C154F28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10983CF6-D2AC-DB4E-9E3C-393DBDB41FAB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15A126FD-5A3D-1847-ABE6-B05FE12B327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5A7E9223-54B0-DF4E-9BA8-BB458321CCD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FEA5540-71A1-4B4E-BACB-760EFC8BE90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65788" y="1518304"/>
            <a:ext cx="318276" cy="282388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3CAD123E-72E3-3F4D-A3BC-2186202E0112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014309" y="1518304"/>
            <a:ext cx="318276" cy="28238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EE4FD340-33CD-8A41-B7C8-EC94B3999005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007475" y="1829720"/>
            <a:ext cx="318276" cy="282388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410806C4-89D8-6E40-8EED-033CED1FADCF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78018" y="1829720"/>
            <a:ext cx="318276" cy="282388"/>
          </a:xfrm>
          <a:prstGeom prst="rect">
            <a:avLst/>
          </a:prstGeom>
        </p:spPr>
      </p:pic>
      <p:pic>
        <p:nvPicPr>
          <p:cNvPr id="6" name="Picture 5" descr="A picture containing icon&#10;&#10;Description automatically generated">
            <a:extLst>
              <a:ext uri="{FF2B5EF4-FFF2-40B4-BE49-F238E27FC236}">
                <a16:creationId xmlns:a16="http://schemas.microsoft.com/office/drawing/2014/main" id="{7DE7A7C9-08EB-0840-A4DC-435008F5194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145484">
            <a:off x="8204575" y="4355661"/>
            <a:ext cx="909113" cy="1402632"/>
          </a:xfrm>
          <a:prstGeom prst="rect">
            <a:avLst/>
          </a:prstGeom>
        </p:spPr>
      </p:pic>
      <p:sp>
        <p:nvSpPr>
          <p:cNvPr id="47" name="Rectangle 46">
            <a:extLst>
              <a:ext uri="{FF2B5EF4-FFF2-40B4-BE49-F238E27FC236}">
                <a16:creationId xmlns:a16="http://schemas.microsoft.com/office/drawing/2014/main" id="{15253A7D-C4E5-8B45-A460-70B0D9F073AA}"/>
              </a:ext>
            </a:extLst>
          </p:cNvPr>
          <p:cNvSpPr/>
          <p:nvPr/>
        </p:nvSpPr>
        <p:spPr>
          <a:xfrm>
            <a:off x="3943766" y="6032318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EAC7FBAB-B658-044D-ABDC-E6B81EE19E3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456460" y="3227298"/>
            <a:ext cx="3888000" cy="61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371544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04F0CD4D-0E80-C346-B8AA-BDCC1EA48FE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648843" y="4697159"/>
            <a:ext cx="825500" cy="8509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FFC716F-7081-9A4D-8ACF-81B3E19A502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41015" y="2465703"/>
            <a:ext cx="5245100" cy="187960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4F41CDFE-4F4F-D44F-8F46-9D8B6BD3353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72160" y="1110536"/>
            <a:ext cx="8801100" cy="53975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p:pic>
        <p:nvPicPr>
          <p:cNvPr id="1025" name="Picture 1" descr="page2image2144848144">
            <a:extLst>
              <a:ext uri="{FF2B5EF4-FFF2-40B4-BE49-F238E27FC236}">
                <a16:creationId xmlns:a16="http://schemas.microsoft.com/office/drawing/2014/main" id="{DD4E8E31-F496-9C4C-B242-002941CD4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70334" y="139319"/>
            <a:ext cx="431800" cy="43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Rectangle 66">
            <a:extLst>
              <a:ext uri="{FF2B5EF4-FFF2-40B4-BE49-F238E27FC236}">
                <a16:creationId xmlns:a16="http://schemas.microsoft.com/office/drawing/2014/main" id="{93688609-A053-C743-B4BE-2EF5FC433912}"/>
              </a:ext>
            </a:extLst>
          </p:cNvPr>
          <p:cNvSpPr/>
          <p:nvPr/>
        </p:nvSpPr>
        <p:spPr>
          <a:xfrm>
            <a:off x="2777066" y="129233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C944D8C4-C2C7-E642-8F18-C4856D5F3FB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DBEDAEFA-727B-4448-8A0A-D62A12E99947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40542" t="25298" r="42638" b="35967"/>
          <a:stretch/>
        </p:blipFill>
        <p:spPr>
          <a:xfrm>
            <a:off x="8755236" y="755599"/>
            <a:ext cx="318024" cy="155171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2643D2CC-A2FE-F549-A658-D1592B2459C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77CE3427-5B01-4E49-88F1-698042FB46A4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F7531C7-E5AA-EE4E-8989-ED0F0FD3867A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20A05F26-2E5A-0447-8AD1-C58A02FD68E0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40169" t="36180" r="42997" b="47334"/>
          <a:stretch/>
        </p:blipFill>
        <p:spPr>
          <a:xfrm>
            <a:off x="9014309" y="1518304"/>
            <a:ext cx="318276" cy="282388"/>
          </a:xfrm>
          <a:prstGeom prst="rect">
            <a:avLst/>
          </a:prstGeom>
        </p:spPr>
      </p:pic>
      <p:pic>
        <p:nvPicPr>
          <p:cNvPr id="5" name="Picture 4" descr="Icon&#10;&#10;Description automatically generated">
            <a:extLst>
              <a:ext uri="{FF2B5EF4-FFF2-40B4-BE49-F238E27FC236}">
                <a16:creationId xmlns:a16="http://schemas.microsoft.com/office/drawing/2014/main" id="{ABA3C1FF-DCCE-DD46-9AB6-2445AB718E5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23899" y="1082600"/>
            <a:ext cx="951906" cy="886257"/>
          </a:xfrm>
          <a:prstGeom prst="rect">
            <a:avLst/>
          </a:prstGeom>
        </p:spPr>
      </p:pic>
      <p:pic>
        <p:nvPicPr>
          <p:cNvPr id="47" name="Picture 46" descr="Icon&#10;&#10;Description automatically generated">
            <a:extLst>
              <a:ext uri="{FF2B5EF4-FFF2-40B4-BE49-F238E27FC236}">
                <a16:creationId xmlns:a16="http://schemas.microsoft.com/office/drawing/2014/main" id="{21795875-3151-8248-8C27-CD6F68E9F47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383662" y="1082600"/>
            <a:ext cx="951906" cy="886257"/>
          </a:xfrm>
          <a:prstGeom prst="rect">
            <a:avLst/>
          </a:prstGeom>
        </p:spPr>
      </p:pic>
      <p:pic>
        <p:nvPicPr>
          <p:cNvPr id="48" name="Picture 47" descr="Icon&#10;&#10;Description automatically generated">
            <a:extLst>
              <a:ext uri="{FF2B5EF4-FFF2-40B4-BE49-F238E27FC236}">
                <a16:creationId xmlns:a16="http://schemas.microsoft.com/office/drawing/2014/main" id="{EC5B9628-DE2B-8E4E-B9C9-C00748709B4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43425" y="1082600"/>
            <a:ext cx="951906" cy="886257"/>
          </a:xfrm>
          <a:prstGeom prst="rect">
            <a:avLst/>
          </a:prstGeom>
        </p:spPr>
      </p:pic>
      <p:pic>
        <p:nvPicPr>
          <p:cNvPr id="49" name="Picture 48" descr="Icon&#10;&#10;Description automatically generated">
            <a:extLst>
              <a:ext uri="{FF2B5EF4-FFF2-40B4-BE49-F238E27FC236}">
                <a16:creationId xmlns:a16="http://schemas.microsoft.com/office/drawing/2014/main" id="{72D02EDE-9FEB-A64B-B99B-0CC81EF67C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903187" y="1082600"/>
            <a:ext cx="951906" cy="886257"/>
          </a:xfrm>
          <a:prstGeom prst="rect">
            <a:avLst/>
          </a:prstGeom>
        </p:spPr>
      </p:pic>
      <p:pic>
        <p:nvPicPr>
          <p:cNvPr id="50" name="Picture 49" descr="Icon&#10;&#10;Description automatically generated">
            <a:extLst>
              <a:ext uri="{FF2B5EF4-FFF2-40B4-BE49-F238E27FC236}">
                <a16:creationId xmlns:a16="http://schemas.microsoft.com/office/drawing/2014/main" id="{30AC12EE-51CF-C748-93B0-1A6B7936414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62949" y="1082600"/>
            <a:ext cx="951906" cy="886257"/>
          </a:xfrm>
          <a:prstGeom prst="rect">
            <a:avLst/>
          </a:prstGeom>
        </p:spPr>
      </p:pic>
      <p:pic>
        <p:nvPicPr>
          <p:cNvPr id="7" name="Picture 6" descr="A close up of a football ball&#10;&#10;Description automatically generated">
            <a:extLst>
              <a:ext uri="{FF2B5EF4-FFF2-40B4-BE49-F238E27FC236}">
                <a16:creationId xmlns:a16="http://schemas.microsoft.com/office/drawing/2014/main" id="{C7B14170-EE1F-674F-ABA2-7E25BC43E11F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855093" y="4220280"/>
            <a:ext cx="1206500" cy="1308100"/>
          </a:xfrm>
          <a:prstGeom prst="rect">
            <a:avLst/>
          </a:prstGeom>
        </p:spPr>
      </p:pic>
      <p:sp>
        <p:nvSpPr>
          <p:cNvPr id="25" name="Rectangle 24">
            <a:extLst>
              <a:ext uri="{FF2B5EF4-FFF2-40B4-BE49-F238E27FC236}">
                <a16:creationId xmlns:a16="http://schemas.microsoft.com/office/drawing/2014/main" id="{E3AD7EBE-A4B1-EB49-89A1-208DE715E107}"/>
              </a:ext>
            </a:extLst>
          </p:cNvPr>
          <p:cNvSpPr/>
          <p:nvPr/>
        </p:nvSpPr>
        <p:spPr>
          <a:xfrm>
            <a:off x="3880918" y="5843165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7B0C9389-CBEE-6448-94CF-92789EC25DDF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646678" y="5659511"/>
            <a:ext cx="1945399" cy="8485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2661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8214B56E-CC7C-2246-9E9E-1C30691E9DE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160" y="1121768"/>
            <a:ext cx="8801100" cy="5753100"/>
          </a:xfrm>
          <a:prstGeom prst="rect">
            <a:avLst/>
          </a:prstGeom>
        </p:spPr>
      </p:pic>
      <p:sp>
        <p:nvSpPr>
          <p:cNvPr id="4" name="Title Placeholder 1">
            <a:extLst>
              <a:ext uri="{FF2B5EF4-FFF2-40B4-BE49-F238E27FC236}">
                <a16:creationId xmlns:a16="http://schemas.microsoft.com/office/drawing/2014/main" id="{67D0239A-28EC-D747-9C6C-513181825690}"/>
              </a:ext>
            </a:extLst>
          </p:cNvPr>
          <p:cNvSpPr txBox="1">
            <a:spLocks/>
          </p:cNvSpPr>
          <p:nvPr/>
        </p:nvSpPr>
        <p:spPr>
          <a:xfrm>
            <a:off x="6042991" y="219972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>
                <a:latin typeface="+mn-lt"/>
              </a:rPr>
              <a:t>Week 12</a:t>
            </a:r>
            <a:r>
              <a:rPr lang="en-GB">
                <a:solidFill>
                  <a:srgbClr val="1C3A63"/>
                </a:solidFill>
                <a:latin typeface="+mn-lt"/>
              </a:rPr>
              <a:t> 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| </a:t>
            </a:r>
            <a:r>
              <a:rPr lang="en-GB" dirty="0">
                <a:latin typeface="+mn-lt"/>
              </a:rPr>
              <a:t>Day 5</a:t>
            </a:r>
          </a:p>
        </p:txBody>
      </p:sp>
      <p:pic>
        <p:nvPicPr>
          <p:cNvPr id="32" name="Picture 31">
            <a:extLst>
              <a:ext uri="{FF2B5EF4-FFF2-40B4-BE49-F238E27FC236}">
                <a16:creationId xmlns:a16="http://schemas.microsoft.com/office/drawing/2014/main" id="{F059109E-9BDA-124A-893C-F818177DCFD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51274" y="839380"/>
            <a:ext cx="318276" cy="28238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56B4281-94AE-C144-A3DE-E3F6C9AF7A5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0542" t="25298" r="42638" b="35967"/>
          <a:stretch/>
        </p:blipFill>
        <p:spPr>
          <a:xfrm>
            <a:off x="8755236" y="784627"/>
            <a:ext cx="318024" cy="155171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1AE6D484-E06A-134B-90BE-121D46F8384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8999795" y="839380"/>
            <a:ext cx="318276" cy="282388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86F5FC8C-ABB5-8F45-A3BF-1C7EAA26563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3504" y="1165281"/>
            <a:ext cx="318276" cy="282388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045F7DB2-A7D9-DB45-A3F6-12DC927E02F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2025" y="1165281"/>
            <a:ext cx="318276" cy="282388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B806F1BE-E7E7-6640-B0D3-941617C78EB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65788" y="1518304"/>
            <a:ext cx="318276" cy="282388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F7FAEF53-13E8-B84C-B642-D6B417345A8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4309" y="1518304"/>
            <a:ext cx="318276" cy="282388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A6148AE0-0CC3-5345-997C-A89097ACC56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07475" y="1829720"/>
            <a:ext cx="318276" cy="282388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E8B8BA2A-7696-4B44-BDA2-F78296759C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278018" y="1829720"/>
            <a:ext cx="318276" cy="282388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B5B23E43-679B-0B44-8317-14E3CE4EF28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0169" t="36180" r="42997" b="47334"/>
          <a:stretch/>
        </p:blipFill>
        <p:spPr>
          <a:xfrm>
            <a:off x="9014309" y="2145272"/>
            <a:ext cx="318276" cy="282388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3F04124B-FC89-7947-B5A3-FB10E6119B90}"/>
              </a:ext>
            </a:extLst>
          </p:cNvPr>
          <p:cNvSpPr/>
          <p:nvPr/>
        </p:nvSpPr>
        <p:spPr>
          <a:xfrm>
            <a:off x="2864151" y="1292332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8" name="Picture 7" descr="Background pattern&#10;&#10;Description automatically generated">
            <a:extLst>
              <a:ext uri="{FF2B5EF4-FFF2-40B4-BE49-F238E27FC236}">
                <a16:creationId xmlns:a16="http://schemas.microsoft.com/office/drawing/2014/main" id="{A4C77CBB-D64D-1444-AB72-C110DAE56EF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129826" y="1108429"/>
            <a:ext cx="419087" cy="877916"/>
          </a:xfrm>
          <a:prstGeom prst="rect">
            <a:avLst/>
          </a:prstGeom>
        </p:spPr>
      </p:pic>
      <p:pic>
        <p:nvPicPr>
          <p:cNvPr id="47" name="Picture 46" descr="Background pattern&#10;&#10;Description automatically generated">
            <a:extLst>
              <a:ext uri="{FF2B5EF4-FFF2-40B4-BE49-F238E27FC236}">
                <a16:creationId xmlns:a16="http://schemas.microsoft.com/office/drawing/2014/main" id="{CA1CB477-8CD6-1F48-AA27-E3E56C435C5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598399" y="1108429"/>
            <a:ext cx="419087" cy="877916"/>
          </a:xfrm>
          <a:prstGeom prst="rect">
            <a:avLst/>
          </a:prstGeom>
        </p:spPr>
      </p:pic>
      <p:pic>
        <p:nvPicPr>
          <p:cNvPr id="48" name="Picture 47" descr="Background pattern&#10;&#10;Description automatically generated">
            <a:extLst>
              <a:ext uri="{FF2B5EF4-FFF2-40B4-BE49-F238E27FC236}">
                <a16:creationId xmlns:a16="http://schemas.microsoft.com/office/drawing/2014/main" id="{FB6D15C1-0C80-8644-A15E-AB9439F4735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66972" y="1108429"/>
            <a:ext cx="419087" cy="877916"/>
          </a:xfrm>
          <a:prstGeom prst="rect">
            <a:avLst/>
          </a:prstGeom>
        </p:spPr>
      </p:pic>
      <p:pic>
        <p:nvPicPr>
          <p:cNvPr id="49" name="Picture 48" descr="Background pattern&#10;&#10;Description automatically generated">
            <a:extLst>
              <a:ext uri="{FF2B5EF4-FFF2-40B4-BE49-F238E27FC236}">
                <a16:creationId xmlns:a16="http://schemas.microsoft.com/office/drawing/2014/main" id="{5907FB72-81CF-034D-B968-44EFEFAAFDE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35546" y="1108429"/>
            <a:ext cx="419087" cy="877916"/>
          </a:xfrm>
          <a:prstGeom prst="rect">
            <a:avLst/>
          </a:prstGeom>
        </p:spPr>
      </p:pic>
      <p:pic>
        <p:nvPicPr>
          <p:cNvPr id="50" name="Picture 49" descr="Background pattern&#10;&#10;Description automatically generated">
            <a:extLst>
              <a:ext uri="{FF2B5EF4-FFF2-40B4-BE49-F238E27FC236}">
                <a16:creationId xmlns:a16="http://schemas.microsoft.com/office/drawing/2014/main" id="{AE49439F-4822-6D45-8CAE-A7E7C53C97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4120" y="1108429"/>
            <a:ext cx="419087" cy="877916"/>
          </a:xfrm>
          <a:prstGeom prst="rect">
            <a:avLst/>
          </a:prstGeom>
        </p:spPr>
      </p:pic>
      <p:pic>
        <p:nvPicPr>
          <p:cNvPr id="51" name="Picture 50" descr="Background pattern&#10;&#10;Description automatically generated">
            <a:extLst>
              <a:ext uri="{FF2B5EF4-FFF2-40B4-BE49-F238E27FC236}">
                <a16:creationId xmlns:a16="http://schemas.microsoft.com/office/drawing/2014/main" id="{2576C032-4F29-F945-9CAC-688E23D86F1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72694" y="1108429"/>
            <a:ext cx="419087" cy="877916"/>
          </a:xfrm>
          <a:prstGeom prst="rect">
            <a:avLst/>
          </a:prstGeom>
        </p:spPr>
      </p:pic>
      <p:pic>
        <p:nvPicPr>
          <p:cNvPr id="52" name="Picture 51" descr="Background pattern&#10;&#10;Description automatically generated">
            <a:extLst>
              <a:ext uri="{FF2B5EF4-FFF2-40B4-BE49-F238E27FC236}">
                <a16:creationId xmlns:a16="http://schemas.microsoft.com/office/drawing/2014/main" id="{D1971556-D6EF-3547-A22D-D9EC967B741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41267" y="1108429"/>
            <a:ext cx="419087" cy="877916"/>
          </a:xfrm>
          <a:prstGeom prst="rect">
            <a:avLst/>
          </a:prstGeom>
        </p:spPr>
      </p:pic>
      <p:sp>
        <p:nvSpPr>
          <p:cNvPr id="54" name="Rectangle 53">
            <a:extLst>
              <a:ext uri="{FF2B5EF4-FFF2-40B4-BE49-F238E27FC236}">
                <a16:creationId xmlns:a16="http://schemas.microsoft.com/office/drawing/2014/main" id="{0BCB5784-D341-AE4F-B5DA-B0E2630A3911}"/>
              </a:ext>
            </a:extLst>
          </p:cNvPr>
          <p:cNvSpPr/>
          <p:nvPr/>
        </p:nvSpPr>
        <p:spPr>
          <a:xfrm>
            <a:off x="1463523" y="2861247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   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9F08783C-BCEF-2A43-BC93-8D24E1031A85}"/>
              </a:ext>
            </a:extLst>
          </p:cNvPr>
          <p:cNvSpPr/>
          <p:nvPr/>
        </p:nvSpPr>
        <p:spPr>
          <a:xfrm>
            <a:off x="2594217" y="2861247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   </a:t>
            </a:r>
          </a:p>
        </p:txBody>
      </p:sp>
      <p:sp>
        <p:nvSpPr>
          <p:cNvPr id="57" name="Rectangle 56">
            <a:extLst>
              <a:ext uri="{FF2B5EF4-FFF2-40B4-BE49-F238E27FC236}">
                <a16:creationId xmlns:a16="http://schemas.microsoft.com/office/drawing/2014/main" id="{59E73E7D-B1D7-2040-855B-0FCCF7CFA43B}"/>
              </a:ext>
            </a:extLst>
          </p:cNvPr>
          <p:cNvSpPr/>
          <p:nvPr/>
        </p:nvSpPr>
        <p:spPr>
          <a:xfrm>
            <a:off x="3663368" y="2879697"/>
            <a:ext cx="451944" cy="451944"/>
          </a:xfrm>
          <a:prstGeom prst="rect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/>
              <a:t>       </a:t>
            </a:r>
          </a:p>
        </p:txBody>
      </p:sp>
      <p:pic>
        <p:nvPicPr>
          <p:cNvPr id="5" name="Picture 4" descr="A picture containing shape&#10;&#10;Description automatically generated">
            <a:extLst>
              <a:ext uri="{FF2B5EF4-FFF2-40B4-BE49-F238E27FC236}">
                <a16:creationId xmlns:a16="http://schemas.microsoft.com/office/drawing/2014/main" id="{12ACB1DC-4A0A-8846-A7CD-D48FA8787B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126021" y="4125318"/>
            <a:ext cx="1161039" cy="110860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76A2669-E35C-204F-8D13-1DC4BD3D1A05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263766" y="5736734"/>
            <a:ext cx="3704094" cy="80757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D0CA00D-CDFB-3E43-B932-95F5263274E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79638" y="2683429"/>
            <a:ext cx="2848963" cy="80758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71BA6B9-BFD3-5B42-AAB2-CB23BD7AF23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59042" y="3765786"/>
            <a:ext cx="863600" cy="901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78076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noFill/>
        <a:ln w="19050">
          <a:solidFill>
            <a:schemeClr val="tx1"/>
          </a:solidFill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txDef>
      <a:spPr>
        <a:noFill/>
      </a:spPr>
      <a:bodyPr wrap="square" rtlCol="0">
        <a:spAutoFit/>
      </a:bodyPr>
      <a:lstStyle>
        <a:defPPr algn="l"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E68B9EAC81D3349B56385EF90FB5E66" ma:contentTypeVersion="12" ma:contentTypeDescription="Create a new document." ma:contentTypeScope="" ma:versionID="2c72d70f2caa714d558029ebad66fd6b">
  <xsd:schema xmlns:xsd="http://www.w3.org/2001/XMLSchema" xmlns:xs="http://www.w3.org/2001/XMLSchema" xmlns:p="http://schemas.microsoft.com/office/2006/metadata/properties" xmlns:ns2="b561d3cc-3f8f-4588-a568-be861ce13085" xmlns:ns3="a0c7fa71-570b-4d2e-a005-0d34dc952117" targetNamespace="http://schemas.microsoft.com/office/2006/metadata/properties" ma:root="true" ma:fieldsID="775956551143bf9afb77fecf082ebabe" ns2:_="" ns3:_="">
    <xsd:import namespace="b561d3cc-3f8f-4588-a568-be861ce13085"/>
    <xsd:import namespace="a0c7fa71-570b-4d2e-a005-0d34dc95211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561d3cc-3f8f-4588-a568-be861ce13085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Location" ma:index="12" nillable="true" ma:displayName="Location" ma:internalName="MediaServiceLocatio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AutoKeyPoints" ma:index="18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9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0c7fa71-570b-4d2e-a005-0d34dc952117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D3598C4-9E5E-4CC9-8A6B-11E6E28D98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561d3cc-3f8f-4588-a568-be861ce13085"/>
    <ds:schemaRef ds:uri="a0c7fa71-570b-4d2e-a005-0d34dc95211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46D2E3E-BFEB-429C-BB37-C5E1C3A3CBA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73E398CD-C7D7-4C39-9FCF-C97E0D489B39}">
  <ds:schemaRefs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a0c7fa71-570b-4d2e-a005-0d34dc952117"/>
    <ds:schemaRef ds:uri="http://purl.org/dc/elements/1.1/"/>
    <ds:schemaRef ds:uri="b561d3cc-3f8f-4588-a568-be861ce13085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4153</TotalTime>
  <Words>87</Words>
  <Application>Microsoft Office PowerPoint</Application>
  <PresentationFormat>A4 Paper (210x297 mm)</PresentationFormat>
  <Paragraphs>17</Paragraphs>
  <Slides>10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Bariol</vt:lpstr>
      <vt:lpstr>Calibri</vt:lpstr>
      <vt:lpstr>KG Primary Penmanship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Andrea Cooper</dc:creator>
  <cp:lastModifiedBy>Laura MacRae</cp:lastModifiedBy>
  <cp:revision>186</cp:revision>
  <dcterms:created xsi:type="dcterms:W3CDTF">2019-10-15T10:24:11Z</dcterms:created>
  <dcterms:modified xsi:type="dcterms:W3CDTF">2020-12-30T12:58:02Z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0x0101008E68B9EAC81D3349B56385EF90FB5E66</vt:lpwstr>
  </property>
</Properties>
</file>