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9"/>
  </p:notesMasterIdLst>
  <p:handoutMasterIdLst>
    <p:handoutMasterId r:id="rId70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5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318" r:id="rId61"/>
    <p:sldId id="319" r:id="rId62"/>
    <p:sldId id="320" r:id="rId63"/>
    <p:sldId id="321" r:id="rId64"/>
    <p:sldId id="322" r:id="rId65"/>
    <p:sldId id="323" r:id="rId66"/>
    <p:sldId id="324" r:id="rId67"/>
    <p:sldId id="304" r:id="rId68"/>
  </p:sldIdLst>
  <p:sldSz cx="9144000" cy="6858000" type="screen4x3"/>
  <p:notesSz cx="6858000" cy="9144000"/>
  <p:embeddedFontLst>
    <p:embeddedFont>
      <p:font typeface="BPreplay" panose="02000503000000020004" charset="0"/>
      <p:regular r:id="rId71"/>
      <p:bold r:id="rId72"/>
      <p:italic r:id="rId73"/>
      <p:boldItalic r:id="rId74"/>
    </p:embeddedFont>
    <p:embeddedFont>
      <p:font typeface="Calibri" panose="020F0502020204030204" pitchFamily="34" charset="0"/>
      <p:regular r:id="rId75"/>
      <p:bold r:id="rId76"/>
      <p:italic r:id="rId77"/>
      <p:boldItalic r:id="rId78"/>
    </p:embeddedFont>
    <p:embeddedFont>
      <p:font typeface="Sassoon Infant Rg" panose="02000503030000020003" pitchFamily="50" charset="0"/>
      <p:regular r:id="rId79"/>
      <p:bold r:id="rId80"/>
    </p:embeddedFont>
    <p:embeddedFont>
      <p:font typeface="Twinkl" panose="020B0604020202020204" pitchFamily="2" charset="0"/>
      <p:regular r:id="rId81"/>
      <p:bold r:id="rId8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A4F1"/>
    <a:srgbClr val="80C1EB"/>
    <a:srgbClr val="ACDDFC"/>
    <a:srgbClr val="21A6F9"/>
    <a:srgbClr val="1C1C1C"/>
    <a:srgbClr val="2898A8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074" y="8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font" Target="fonts/font6.fntdata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font" Target="fonts/font4.fntdata"/><Relationship Id="rId79" Type="http://schemas.openxmlformats.org/officeDocument/2006/relationships/font" Target="fonts/font9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font" Target="fonts/font12.fntdata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77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2.fntdata"/><Relationship Id="rId80" Type="http://schemas.openxmlformats.org/officeDocument/2006/relationships/font" Target="fonts/font10.fntdata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handoutMaster" Target="handoutMasters/handoutMaster1.xml"/><Relationship Id="rId75" Type="http://schemas.openxmlformats.org/officeDocument/2006/relationships/font" Target="fonts/font5.fntdata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font" Target="fonts/font3.fntdata"/><Relationship Id="rId78" Type="http://schemas.openxmlformats.org/officeDocument/2006/relationships/font" Target="fonts/font8.fntdata"/><Relationship Id="rId81" Type="http://schemas.openxmlformats.org/officeDocument/2006/relationships/font" Target="fonts/font11.fntdata"/><Relationship Id="rId86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438151"/>
            <a:ext cx="8220075" cy="5957887"/>
          </a:xfrm>
          <a:prstGeom prst="roundRect">
            <a:avLst>
              <a:gd name="adj" fmla="val 1874"/>
            </a:avLst>
          </a:prstGeo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9600" b="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>
                <a:latin typeface="BPreplay" panose="02000503000000020004" pitchFamily="50" charset="0"/>
              </a:rPr>
              <a:t>Photoshop</a:t>
            </a:r>
            <a:r>
              <a:rPr lang="en-GB" sz="2400" dirty="0">
                <a:latin typeface="BPreplay" panose="02000503000000020004" pitchFamily="50" charset="0"/>
              </a:rPr>
              <a:t> using the </a:t>
            </a:r>
            <a:r>
              <a:rPr lang="en-GB" sz="2400" b="1" dirty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>
              <a:latin typeface="BPreplay" panose="02000503000000020004" pitchFamily="50" charset="0"/>
            </a:endParaRPr>
          </a:p>
          <a:p>
            <a:pPr algn="ctr"/>
            <a:endParaRPr lang="en-GB" sz="2400" dirty="0">
              <a:latin typeface="BPreplay" panose="02000503000000020004" pitchFamily="50" charset="0"/>
            </a:endParaRPr>
          </a:p>
          <a:p>
            <a:pPr algn="ctr"/>
            <a:r>
              <a:rPr lang="en-GB" sz="2400" dirty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>
                <a:latin typeface="BPreplay" panose="02000503000000020004" pitchFamily="50" charset="0"/>
              </a:rPr>
              <a:t>Master Slides</a:t>
            </a:r>
            <a:r>
              <a:rPr lang="en-GB" sz="2400" dirty="0">
                <a:latin typeface="BPreplay" panose="02000503000000020004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door</a:t>
            </a:r>
          </a:p>
        </p:txBody>
      </p:sp>
    </p:spTree>
    <p:extLst>
      <p:ext uri="{BB962C8B-B14F-4D97-AF65-F5344CB8AC3E}">
        <p14:creationId xmlns:p14="http://schemas.microsoft.com/office/powerpoint/2010/main" val="3832973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floor</a:t>
            </a:r>
          </a:p>
        </p:txBody>
      </p:sp>
    </p:spTree>
    <p:extLst>
      <p:ext uri="{BB962C8B-B14F-4D97-AF65-F5344CB8AC3E}">
        <p14:creationId xmlns:p14="http://schemas.microsoft.com/office/powerpoint/2010/main" val="582962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poor</a:t>
            </a:r>
          </a:p>
        </p:txBody>
      </p:sp>
    </p:spTree>
    <p:extLst>
      <p:ext uri="{BB962C8B-B14F-4D97-AF65-F5344CB8AC3E}">
        <p14:creationId xmlns:p14="http://schemas.microsoft.com/office/powerpoint/2010/main" val="428966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because</a:t>
            </a:r>
          </a:p>
        </p:txBody>
      </p:sp>
    </p:spTree>
    <p:extLst>
      <p:ext uri="{BB962C8B-B14F-4D97-AF65-F5344CB8AC3E}">
        <p14:creationId xmlns:p14="http://schemas.microsoft.com/office/powerpoint/2010/main" val="3143730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find</a:t>
            </a:r>
          </a:p>
        </p:txBody>
      </p:sp>
    </p:spTree>
    <p:extLst>
      <p:ext uri="{BB962C8B-B14F-4D97-AF65-F5344CB8AC3E}">
        <p14:creationId xmlns:p14="http://schemas.microsoft.com/office/powerpoint/2010/main" val="4110550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kind</a:t>
            </a:r>
          </a:p>
        </p:txBody>
      </p:sp>
    </p:spTree>
    <p:extLst>
      <p:ext uri="{BB962C8B-B14F-4D97-AF65-F5344CB8AC3E}">
        <p14:creationId xmlns:p14="http://schemas.microsoft.com/office/powerpoint/2010/main" val="3901338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mind</a:t>
            </a:r>
          </a:p>
        </p:txBody>
      </p:sp>
    </p:spTree>
    <p:extLst>
      <p:ext uri="{BB962C8B-B14F-4D97-AF65-F5344CB8AC3E}">
        <p14:creationId xmlns:p14="http://schemas.microsoft.com/office/powerpoint/2010/main" val="3424436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behind</a:t>
            </a:r>
          </a:p>
        </p:txBody>
      </p:sp>
    </p:spTree>
    <p:extLst>
      <p:ext uri="{BB962C8B-B14F-4D97-AF65-F5344CB8AC3E}">
        <p14:creationId xmlns:p14="http://schemas.microsoft.com/office/powerpoint/2010/main" val="28822972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1839115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hold</a:t>
            </a:r>
          </a:p>
        </p:txBody>
      </p:sp>
    </p:spTree>
    <p:extLst>
      <p:ext uri="{BB962C8B-B14F-4D97-AF65-F5344CB8AC3E}">
        <p14:creationId xmlns:p14="http://schemas.microsoft.com/office/powerpoint/2010/main" val="2007957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told</a:t>
            </a:r>
          </a:p>
        </p:txBody>
      </p:sp>
    </p:spTree>
    <p:extLst>
      <p:ext uri="{BB962C8B-B14F-4D97-AF65-F5344CB8AC3E}">
        <p14:creationId xmlns:p14="http://schemas.microsoft.com/office/powerpoint/2010/main" val="1911991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every</a:t>
            </a:r>
          </a:p>
        </p:txBody>
      </p:sp>
    </p:spTree>
    <p:extLst>
      <p:ext uri="{BB962C8B-B14F-4D97-AF65-F5344CB8AC3E}">
        <p14:creationId xmlns:p14="http://schemas.microsoft.com/office/powerpoint/2010/main" val="2366439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great</a:t>
            </a:r>
          </a:p>
        </p:txBody>
      </p:sp>
    </p:spTree>
    <p:extLst>
      <p:ext uri="{BB962C8B-B14F-4D97-AF65-F5344CB8AC3E}">
        <p14:creationId xmlns:p14="http://schemas.microsoft.com/office/powerpoint/2010/main" val="8799357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break</a:t>
            </a:r>
          </a:p>
        </p:txBody>
      </p:sp>
    </p:spTree>
    <p:extLst>
      <p:ext uri="{BB962C8B-B14F-4D97-AF65-F5344CB8AC3E}">
        <p14:creationId xmlns:p14="http://schemas.microsoft.com/office/powerpoint/2010/main" val="3603452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steak</a:t>
            </a:r>
          </a:p>
        </p:txBody>
      </p:sp>
    </p:spTree>
    <p:extLst>
      <p:ext uri="{BB962C8B-B14F-4D97-AF65-F5344CB8AC3E}">
        <p14:creationId xmlns:p14="http://schemas.microsoft.com/office/powerpoint/2010/main" val="2585794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pretty</a:t>
            </a:r>
          </a:p>
        </p:txBody>
      </p:sp>
    </p:spTree>
    <p:extLst>
      <p:ext uri="{BB962C8B-B14F-4D97-AF65-F5344CB8AC3E}">
        <p14:creationId xmlns:p14="http://schemas.microsoft.com/office/powerpoint/2010/main" val="41314726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beautiful</a:t>
            </a:r>
          </a:p>
        </p:txBody>
      </p:sp>
    </p:spTree>
    <p:extLst>
      <p:ext uri="{BB962C8B-B14F-4D97-AF65-F5344CB8AC3E}">
        <p14:creationId xmlns:p14="http://schemas.microsoft.com/office/powerpoint/2010/main" val="41208829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after</a:t>
            </a:r>
          </a:p>
        </p:txBody>
      </p:sp>
    </p:spTree>
    <p:extLst>
      <p:ext uri="{BB962C8B-B14F-4D97-AF65-F5344CB8AC3E}">
        <p14:creationId xmlns:p14="http://schemas.microsoft.com/office/powerpoint/2010/main" val="31673121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fast</a:t>
            </a:r>
          </a:p>
        </p:txBody>
      </p:sp>
    </p:spTree>
    <p:extLst>
      <p:ext uri="{BB962C8B-B14F-4D97-AF65-F5344CB8AC3E}">
        <p14:creationId xmlns:p14="http://schemas.microsoft.com/office/powerpoint/2010/main" val="36159892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last</a:t>
            </a:r>
          </a:p>
        </p:txBody>
      </p:sp>
    </p:spTree>
    <p:extLst>
      <p:ext uri="{BB962C8B-B14F-4D97-AF65-F5344CB8AC3E}">
        <p14:creationId xmlns:p14="http://schemas.microsoft.com/office/powerpoint/2010/main" val="12208369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past</a:t>
            </a:r>
          </a:p>
        </p:txBody>
      </p:sp>
    </p:spTree>
    <p:extLst>
      <p:ext uri="{BB962C8B-B14F-4D97-AF65-F5344CB8AC3E}">
        <p14:creationId xmlns:p14="http://schemas.microsoft.com/office/powerpoint/2010/main" val="16186405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father</a:t>
            </a:r>
          </a:p>
        </p:txBody>
      </p:sp>
    </p:spTree>
    <p:extLst>
      <p:ext uri="{BB962C8B-B14F-4D97-AF65-F5344CB8AC3E}">
        <p14:creationId xmlns:p14="http://schemas.microsoft.com/office/powerpoint/2010/main" val="1880248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class</a:t>
            </a:r>
          </a:p>
        </p:txBody>
      </p:sp>
    </p:spTree>
    <p:extLst>
      <p:ext uri="{BB962C8B-B14F-4D97-AF65-F5344CB8AC3E}">
        <p14:creationId xmlns:p14="http://schemas.microsoft.com/office/powerpoint/2010/main" val="10366356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grass</a:t>
            </a:r>
          </a:p>
        </p:txBody>
      </p:sp>
    </p:spTree>
    <p:extLst>
      <p:ext uri="{BB962C8B-B14F-4D97-AF65-F5344CB8AC3E}">
        <p14:creationId xmlns:p14="http://schemas.microsoft.com/office/powerpoint/2010/main" val="25727521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pass</a:t>
            </a:r>
          </a:p>
        </p:txBody>
      </p:sp>
    </p:spTree>
    <p:extLst>
      <p:ext uri="{BB962C8B-B14F-4D97-AF65-F5344CB8AC3E}">
        <p14:creationId xmlns:p14="http://schemas.microsoft.com/office/powerpoint/2010/main" val="37022420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</a:t>
            </a:r>
          </a:p>
        </p:txBody>
      </p:sp>
    </p:spTree>
    <p:extLst>
      <p:ext uri="{BB962C8B-B14F-4D97-AF65-F5344CB8AC3E}">
        <p14:creationId xmlns:p14="http://schemas.microsoft.com/office/powerpoint/2010/main" val="20562195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</a:t>
            </a:r>
          </a:p>
        </p:txBody>
      </p:sp>
    </p:spTree>
    <p:extLst>
      <p:ext uri="{BB962C8B-B14F-4D97-AF65-F5344CB8AC3E}">
        <p14:creationId xmlns:p14="http://schemas.microsoft.com/office/powerpoint/2010/main" val="16629355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wild</a:t>
            </a:r>
          </a:p>
        </p:txBody>
      </p:sp>
    </p:spTree>
    <p:extLst>
      <p:ext uri="{BB962C8B-B14F-4D97-AF65-F5344CB8AC3E}">
        <p14:creationId xmlns:p14="http://schemas.microsoft.com/office/powerpoint/2010/main" val="4929086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climb</a:t>
            </a:r>
          </a:p>
        </p:txBody>
      </p:sp>
    </p:spTree>
    <p:extLst>
      <p:ext uri="{BB962C8B-B14F-4D97-AF65-F5344CB8AC3E}">
        <p14:creationId xmlns:p14="http://schemas.microsoft.com/office/powerpoint/2010/main" val="19515296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most</a:t>
            </a:r>
          </a:p>
        </p:txBody>
      </p:sp>
    </p:spTree>
    <p:extLst>
      <p:ext uri="{BB962C8B-B14F-4D97-AF65-F5344CB8AC3E}">
        <p14:creationId xmlns:p14="http://schemas.microsoft.com/office/powerpoint/2010/main" val="27649981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only</a:t>
            </a:r>
          </a:p>
        </p:txBody>
      </p:sp>
    </p:spTree>
    <p:extLst>
      <p:ext uri="{BB962C8B-B14F-4D97-AF65-F5344CB8AC3E}">
        <p14:creationId xmlns:p14="http://schemas.microsoft.com/office/powerpoint/2010/main" val="38508505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both</a:t>
            </a:r>
          </a:p>
        </p:txBody>
      </p:sp>
    </p:spTree>
    <p:extLst>
      <p:ext uri="{BB962C8B-B14F-4D97-AF65-F5344CB8AC3E}">
        <p14:creationId xmlns:p14="http://schemas.microsoft.com/office/powerpoint/2010/main" val="26770252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old</a:t>
            </a:r>
          </a:p>
        </p:txBody>
      </p:sp>
    </p:spTree>
    <p:extLst>
      <p:ext uri="{BB962C8B-B14F-4D97-AF65-F5344CB8AC3E}">
        <p14:creationId xmlns:p14="http://schemas.microsoft.com/office/powerpoint/2010/main" val="7735672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some</a:t>
            </a:r>
          </a:p>
        </p:txBody>
      </p:sp>
    </p:spTree>
    <p:extLst>
      <p:ext uri="{BB962C8B-B14F-4D97-AF65-F5344CB8AC3E}">
        <p14:creationId xmlns:p14="http://schemas.microsoft.com/office/powerpoint/2010/main" val="30422289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cold</a:t>
            </a:r>
          </a:p>
        </p:txBody>
      </p:sp>
    </p:spTree>
    <p:extLst>
      <p:ext uri="{BB962C8B-B14F-4D97-AF65-F5344CB8AC3E}">
        <p14:creationId xmlns:p14="http://schemas.microsoft.com/office/powerpoint/2010/main" val="14284564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plant</a:t>
            </a:r>
          </a:p>
        </p:txBody>
      </p:sp>
    </p:spTree>
    <p:extLst>
      <p:ext uri="{BB962C8B-B14F-4D97-AF65-F5344CB8AC3E}">
        <p14:creationId xmlns:p14="http://schemas.microsoft.com/office/powerpoint/2010/main" val="32468902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path</a:t>
            </a:r>
          </a:p>
        </p:txBody>
      </p:sp>
    </p:spTree>
    <p:extLst>
      <p:ext uri="{BB962C8B-B14F-4D97-AF65-F5344CB8AC3E}">
        <p14:creationId xmlns:p14="http://schemas.microsoft.com/office/powerpoint/2010/main" val="37697868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bath</a:t>
            </a:r>
          </a:p>
        </p:txBody>
      </p:sp>
    </p:spTree>
    <p:extLst>
      <p:ext uri="{BB962C8B-B14F-4D97-AF65-F5344CB8AC3E}">
        <p14:creationId xmlns:p14="http://schemas.microsoft.com/office/powerpoint/2010/main" val="34916987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hour</a:t>
            </a:r>
          </a:p>
        </p:txBody>
      </p:sp>
    </p:spTree>
    <p:extLst>
      <p:ext uri="{BB962C8B-B14F-4D97-AF65-F5344CB8AC3E}">
        <p14:creationId xmlns:p14="http://schemas.microsoft.com/office/powerpoint/2010/main" val="23584493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move</a:t>
            </a:r>
          </a:p>
        </p:txBody>
      </p:sp>
    </p:spTree>
    <p:extLst>
      <p:ext uri="{BB962C8B-B14F-4D97-AF65-F5344CB8AC3E}">
        <p14:creationId xmlns:p14="http://schemas.microsoft.com/office/powerpoint/2010/main" val="40537994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prove</a:t>
            </a:r>
          </a:p>
        </p:txBody>
      </p:sp>
    </p:spTree>
    <p:extLst>
      <p:ext uri="{BB962C8B-B14F-4D97-AF65-F5344CB8AC3E}">
        <p14:creationId xmlns:p14="http://schemas.microsoft.com/office/powerpoint/2010/main" val="28577504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improve</a:t>
            </a:r>
          </a:p>
        </p:txBody>
      </p:sp>
    </p:spTree>
    <p:extLst>
      <p:ext uri="{BB962C8B-B14F-4D97-AF65-F5344CB8AC3E}">
        <p14:creationId xmlns:p14="http://schemas.microsoft.com/office/powerpoint/2010/main" val="10516624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sure</a:t>
            </a:r>
          </a:p>
        </p:txBody>
      </p:sp>
    </p:spTree>
    <p:extLst>
      <p:ext uri="{BB962C8B-B14F-4D97-AF65-F5344CB8AC3E}">
        <p14:creationId xmlns:p14="http://schemas.microsoft.com/office/powerpoint/2010/main" val="366877512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sugar</a:t>
            </a:r>
          </a:p>
        </p:txBody>
      </p:sp>
    </p:spTree>
    <p:extLst>
      <p:ext uri="{BB962C8B-B14F-4D97-AF65-F5344CB8AC3E}">
        <p14:creationId xmlns:p14="http://schemas.microsoft.com/office/powerpoint/2010/main" val="415099616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eye</a:t>
            </a:r>
          </a:p>
        </p:txBody>
      </p:sp>
    </p:spTree>
    <p:extLst>
      <p:ext uri="{BB962C8B-B14F-4D97-AF65-F5344CB8AC3E}">
        <p14:creationId xmlns:p14="http://schemas.microsoft.com/office/powerpoint/2010/main" val="27821423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could</a:t>
            </a:r>
          </a:p>
        </p:txBody>
      </p:sp>
    </p:spTree>
    <p:extLst>
      <p:ext uri="{BB962C8B-B14F-4D97-AF65-F5344CB8AC3E}">
        <p14:creationId xmlns:p14="http://schemas.microsoft.com/office/powerpoint/2010/main" val="43641030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should</a:t>
            </a:r>
          </a:p>
        </p:txBody>
      </p:sp>
    </p:spTree>
    <p:extLst>
      <p:ext uri="{BB962C8B-B14F-4D97-AF65-F5344CB8AC3E}">
        <p14:creationId xmlns:p14="http://schemas.microsoft.com/office/powerpoint/2010/main" val="365876218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would</a:t>
            </a:r>
          </a:p>
        </p:txBody>
      </p:sp>
    </p:spTree>
    <p:extLst>
      <p:ext uri="{BB962C8B-B14F-4D97-AF65-F5344CB8AC3E}">
        <p14:creationId xmlns:p14="http://schemas.microsoft.com/office/powerpoint/2010/main" val="359879368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who</a:t>
            </a:r>
          </a:p>
        </p:txBody>
      </p:sp>
    </p:spTree>
    <p:extLst>
      <p:ext uri="{BB962C8B-B14F-4D97-AF65-F5344CB8AC3E}">
        <p14:creationId xmlns:p14="http://schemas.microsoft.com/office/powerpoint/2010/main" val="81765246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whole</a:t>
            </a:r>
          </a:p>
        </p:txBody>
      </p:sp>
    </p:spTree>
    <p:extLst>
      <p:ext uri="{BB962C8B-B14F-4D97-AF65-F5344CB8AC3E}">
        <p14:creationId xmlns:p14="http://schemas.microsoft.com/office/powerpoint/2010/main" val="217888874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any</a:t>
            </a:r>
          </a:p>
        </p:txBody>
      </p:sp>
    </p:spTree>
    <p:extLst>
      <p:ext uri="{BB962C8B-B14F-4D97-AF65-F5344CB8AC3E}">
        <p14:creationId xmlns:p14="http://schemas.microsoft.com/office/powerpoint/2010/main" val="240829544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many</a:t>
            </a:r>
          </a:p>
        </p:txBody>
      </p:sp>
    </p:spTree>
    <p:extLst>
      <p:ext uri="{BB962C8B-B14F-4D97-AF65-F5344CB8AC3E}">
        <p14:creationId xmlns:p14="http://schemas.microsoft.com/office/powerpoint/2010/main" val="35640069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clothes</a:t>
            </a:r>
          </a:p>
        </p:txBody>
      </p:sp>
    </p:spTree>
    <p:extLst>
      <p:ext uri="{BB962C8B-B14F-4D97-AF65-F5344CB8AC3E}">
        <p14:creationId xmlns:p14="http://schemas.microsoft.com/office/powerpoint/2010/main" val="242041623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busy</a:t>
            </a:r>
          </a:p>
        </p:txBody>
      </p:sp>
    </p:spTree>
    <p:extLst>
      <p:ext uri="{BB962C8B-B14F-4D97-AF65-F5344CB8AC3E}">
        <p14:creationId xmlns:p14="http://schemas.microsoft.com/office/powerpoint/2010/main" val="241797914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people</a:t>
            </a:r>
          </a:p>
        </p:txBody>
      </p:sp>
    </p:spTree>
    <p:extLst>
      <p:ext uri="{BB962C8B-B14F-4D97-AF65-F5344CB8AC3E}">
        <p14:creationId xmlns:p14="http://schemas.microsoft.com/office/powerpoint/2010/main" val="193140106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water</a:t>
            </a:r>
          </a:p>
        </p:txBody>
      </p:sp>
    </p:spTree>
    <p:extLst>
      <p:ext uri="{BB962C8B-B14F-4D97-AF65-F5344CB8AC3E}">
        <p14:creationId xmlns:p14="http://schemas.microsoft.com/office/powerpoint/2010/main" val="16918868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again</a:t>
            </a:r>
          </a:p>
        </p:txBody>
      </p:sp>
    </p:spTree>
    <p:extLst>
      <p:ext uri="{BB962C8B-B14F-4D97-AF65-F5344CB8AC3E}">
        <p14:creationId xmlns:p14="http://schemas.microsoft.com/office/powerpoint/2010/main" val="216813459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half</a:t>
            </a:r>
          </a:p>
        </p:txBody>
      </p:sp>
    </p:spTree>
    <p:extLst>
      <p:ext uri="{BB962C8B-B14F-4D97-AF65-F5344CB8AC3E}">
        <p14:creationId xmlns:p14="http://schemas.microsoft.com/office/powerpoint/2010/main" val="97458966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money</a:t>
            </a:r>
          </a:p>
        </p:txBody>
      </p:sp>
    </p:spTree>
    <p:extLst>
      <p:ext uri="{BB962C8B-B14F-4D97-AF65-F5344CB8AC3E}">
        <p14:creationId xmlns:p14="http://schemas.microsoft.com/office/powerpoint/2010/main" val="237079095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</a:t>
            </a:r>
          </a:p>
        </p:txBody>
      </p:sp>
    </p:spTree>
    <p:extLst>
      <p:ext uri="{BB962C8B-B14F-4D97-AF65-F5344CB8AC3E}">
        <p14:creationId xmlns:p14="http://schemas.microsoft.com/office/powerpoint/2010/main" val="312429180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Mrs</a:t>
            </a:r>
          </a:p>
        </p:txBody>
      </p:sp>
    </p:spTree>
    <p:extLst>
      <p:ext uri="{BB962C8B-B14F-4D97-AF65-F5344CB8AC3E}">
        <p14:creationId xmlns:p14="http://schemas.microsoft.com/office/powerpoint/2010/main" val="230467365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parents</a:t>
            </a:r>
          </a:p>
        </p:txBody>
      </p:sp>
    </p:spTree>
    <p:extLst>
      <p:ext uri="{BB962C8B-B14F-4D97-AF65-F5344CB8AC3E}">
        <p14:creationId xmlns:p14="http://schemas.microsoft.com/office/powerpoint/2010/main" val="247975961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Christmas</a:t>
            </a:r>
          </a:p>
        </p:txBody>
      </p:sp>
    </p:spTree>
    <p:extLst>
      <p:ext uri="{BB962C8B-B14F-4D97-AF65-F5344CB8AC3E}">
        <p14:creationId xmlns:p14="http://schemas.microsoft.com/office/powerpoint/2010/main" val="113993914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everybody</a:t>
            </a:r>
          </a:p>
        </p:txBody>
      </p:sp>
    </p:spTree>
    <p:extLst>
      <p:ext uri="{BB962C8B-B14F-4D97-AF65-F5344CB8AC3E}">
        <p14:creationId xmlns:p14="http://schemas.microsoft.com/office/powerpoint/2010/main" val="331517447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even</a:t>
            </a:r>
          </a:p>
        </p:txBody>
      </p:sp>
    </p:spTree>
    <p:extLst>
      <p:ext uri="{BB962C8B-B14F-4D97-AF65-F5344CB8AC3E}">
        <p14:creationId xmlns:p14="http://schemas.microsoft.com/office/powerpoint/2010/main" val="182463704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2155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1173</TotalTime>
  <Words>65</Words>
  <Application>Microsoft Office PowerPoint</Application>
  <PresentationFormat>On-screen Show (4:3)</PresentationFormat>
  <Paragraphs>65</Paragraphs>
  <Slides>67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73" baseType="lpstr">
      <vt:lpstr>BPreplay</vt:lpstr>
      <vt:lpstr>Sassoon Infant Rg</vt:lpstr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Laura MacRae</cp:lastModifiedBy>
  <cp:revision>99</cp:revision>
  <dcterms:created xsi:type="dcterms:W3CDTF">2014-10-01T16:09:27Z</dcterms:created>
  <dcterms:modified xsi:type="dcterms:W3CDTF">2021-07-09T11:32:03Z</dcterms:modified>
</cp:coreProperties>
</file>