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63" r:id="rId6"/>
    <p:sldMasterId id="2147483665" r:id="rId7"/>
    <p:sldMasterId id="2147483667" r:id="rId8"/>
    <p:sldMasterId id="2147483669" r:id="rId9"/>
  </p:sldMasterIdLst>
  <p:sldIdLst>
    <p:sldId id="256" r:id="rId10"/>
    <p:sldId id="296" r:id="rId11"/>
    <p:sldId id="297" r:id="rId12"/>
    <p:sldId id="406" r:id="rId13"/>
    <p:sldId id="419" r:id="rId14"/>
    <p:sldId id="298" r:id="rId15"/>
    <p:sldId id="420" r:id="rId16"/>
    <p:sldId id="421" r:id="rId17"/>
    <p:sldId id="422" r:id="rId18"/>
    <p:sldId id="426" r:id="rId19"/>
    <p:sldId id="427" r:id="rId20"/>
    <p:sldId id="416" r:id="rId21"/>
    <p:sldId id="718" r:id="rId22"/>
    <p:sldId id="72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74877-5AC8-41BE-9B9D-79BA93BA11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DC9966-0A60-419D-AEF2-4DEF01E6EC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0F4EF-B296-4D06-99F9-5B85176C5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2C119E-89DA-4648-A801-3CDEA4168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20B2F1-06CB-4B9E-8035-09DC98607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894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0D5C9-254C-4A5F-B38D-25DADE818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50B5A-97E8-482A-89E2-FE131A6C9D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35C7C-D750-4DCA-80F0-2A78A254B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951F8B-8986-43A2-863B-44E89F7F9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F4409-CA43-4961-8469-00532AF26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528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B9AE6-5965-47C8-9D57-9F8038C6A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CE7BBB-4050-4DD5-853A-5258692CC7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3E72E-659E-439E-9D8C-6DB417D99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E4473-75EA-4AD8-A7D1-8F9A09F8B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24E6E-2AB2-4C5C-90BF-94D361D35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702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F5DD2-9677-4290-A2C9-1A0DEE867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42208-0447-49B5-99A4-8D852B6D5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591D40-B4DA-4E4A-956E-1A9A21EFF9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ABD37B-39E4-4EFB-967F-39EDBFDCC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6E4B8-4D23-45EF-AF98-19AF36B02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863392-2FF5-4613-86CF-FCE23BCF5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896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C7B50-4217-4459-BCCF-A6CBA6670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DD578-2079-4896-B54B-829CAF0B12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91E858-7EF7-4C81-B598-F9E0AC414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EB9E5B-93D4-4D8B-8CD9-A3C341A32C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5305D-7066-4FCC-9FF4-1BA1DCA856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8F85B3-FA03-41A4-B6C7-7D06014F4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F9034B-8FEC-4E90-AACA-67EDEB155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8E42AA-7B95-43BF-B668-ADF6F0F06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76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3C543-B65B-4E70-9D80-5F0A65E9F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877EDF-F066-4315-9050-8F29B9AEF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6BDE60-2145-41D9-A26A-B78DAC1DA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64B87B-D518-47EB-B8FD-A430D5B4E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284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79AC57-9A1E-43BC-A9A5-9CBD0101E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1806AC-3E2D-4573-96CC-58C344C46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C04579-9AD3-431A-8D75-6AAB51854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891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B48CA-770F-4619-91C3-7350060D6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3B97B9-E18C-4772-8911-9BB8A0D9E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EA695D-8BA0-40AD-89C2-221826C4F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628FFF-6690-4C5E-AA7E-140F34BE5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C2D17-FD61-4A69-8CB6-9C4454ED2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83124A-09AB-4200-9779-EF424FCA9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404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1CA91-7B7F-42A4-BEC2-E5CFCCB1F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8E553E-9CBE-45C4-AC31-A393F4C7F0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6EC7AB-AF67-46F6-AA08-132DD85C0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E46673-4D06-44F1-8D00-24F52930A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443D65-584F-49F5-B8E0-ACE0A9020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DB5D3-7ECC-41F1-A706-0BA90E5FB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525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7D8D3-FDF3-45C2-B848-559C2BDCE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5A4BB6-9C71-4807-B731-B1168AAAE0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62CB3-AC3A-4D41-9724-8A1088E1D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84BEF3-298E-4093-AB60-2F0F8F955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AE01DC-2E50-47CA-A1C4-B892A9DC6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302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9F2DDC-34D0-48CF-A77E-CEF5886C68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EE5B4F-05F0-40B4-91E2-41C8D27C15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DD9E9E-8D1D-412A-A296-0FF0F482C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71379-30DA-4CC1-840D-73941CCC2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8E603-7E3D-4FFC-BFD8-23D5617D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573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9"/>
            <a:ext cx="7933899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0191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80751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5499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20723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4964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6310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409BED-E85D-41CD-AA68-0D18B9622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F6E645-3252-411E-886D-FC8D7AA71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423A32-3848-44D0-A60F-95E00BFACC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FF963-47A4-4833-954A-BFA72DEE44D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59235-C704-47E0-AAFD-FBE182FD6C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A5C4C7-ACCF-4F62-97A3-AF0C1A4719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D2D38-EBD9-43E4-B481-FA64369F6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762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413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811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055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449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4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5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3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6.png"/><Relationship Id="rId10" Type="http://schemas.openxmlformats.org/officeDocument/2006/relationships/image" Target="../media/image32.png"/><Relationship Id="rId4" Type="http://schemas.openxmlformats.org/officeDocument/2006/relationships/image" Target="../media/image24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4.png"/><Relationship Id="rId7" Type="http://schemas.openxmlformats.org/officeDocument/2006/relationships/image" Target="../media/image24.png"/><Relationship Id="rId12" Type="http://schemas.openxmlformats.org/officeDocument/2006/relationships/image" Target="../media/image41.emf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8.xml"/><Relationship Id="rId6" Type="http://schemas.openxmlformats.org/officeDocument/2006/relationships/image" Target="../media/image36.png"/><Relationship Id="rId11" Type="http://schemas.openxmlformats.org/officeDocument/2006/relationships/image" Target="../media/image40.png"/><Relationship Id="rId5" Type="http://schemas.openxmlformats.org/officeDocument/2006/relationships/image" Target="../media/image35.png"/><Relationship Id="rId10" Type="http://schemas.openxmlformats.org/officeDocument/2006/relationships/image" Target="../media/image39.png"/><Relationship Id="rId4" Type="http://schemas.openxmlformats.org/officeDocument/2006/relationships/image" Target="../media/image28.png"/><Relationship Id="rId9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E98DE-E266-4C3F-8AB1-747ABAA4CA0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55BDED-B695-4F3D-B0F8-11D49E0A5A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90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8598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2191512" y="334777"/>
                <a:ext cx="7525512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1) Find the mistake in this fact family.</a:t>
                </a: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2) Complete the missing number bonds.</a:t>
                </a: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3) 					13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17</a:t>
                </a: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1512" y="334777"/>
                <a:ext cx="7525512" cy="4401205"/>
              </a:xfrm>
              <a:prstGeom prst="rect">
                <a:avLst/>
              </a:prstGeom>
              <a:blipFill>
                <a:blip r:embed="rId3"/>
                <a:stretch>
                  <a:fillRect l="-1702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800306" y="980802"/>
                <a:ext cx="28678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</a:t>
                </a:r>
              </a:p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</a:t>
                </a:r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0306" y="980802"/>
                <a:ext cx="2867891" cy="954107"/>
              </a:xfrm>
              <a:prstGeom prst="rect">
                <a:avLst/>
              </a:prstGeom>
              <a:blipFill>
                <a:blip r:embed="rId4"/>
                <a:stretch>
                  <a:fillRect t="-7051" b="-1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6311048" y="980801"/>
                <a:ext cx="28678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15</a:t>
                </a:r>
              </a:p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</a:t>
                </a:r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1048" y="980801"/>
                <a:ext cx="2867891" cy="954107"/>
              </a:xfrm>
              <a:prstGeom prst="rect">
                <a:avLst/>
              </a:prstGeom>
              <a:blipFill>
                <a:blip r:embed="rId5"/>
                <a:stretch>
                  <a:fillRect t="-7051" b="-1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85077" y="2676590"/>
                <a:ext cx="28678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077" y="2676590"/>
                <a:ext cx="2867891" cy="954107"/>
              </a:xfrm>
              <a:prstGeom prst="rect">
                <a:avLst/>
              </a:prstGeom>
              <a:blipFill>
                <a:blip r:embed="rId6"/>
                <a:stretch>
                  <a:fillRect t="-6369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6868973" y="2676590"/>
                <a:ext cx="316772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</a:t>
                </a:r>
              </a:p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20</a:t>
                </a: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8973" y="2676590"/>
                <a:ext cx="3167728" cy="954107"/>
              </a:xfrm>
              <a:prstGeom prst="rect">
                <a:avLst/>
              </a:prstGeom>
              <a:blipFill>
                <a:blip r:embed="rId7"/>
                <a:stretch>
                  <a:fillRect t="-6369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375073" y="4561094"/>
          <a:ext cx="2972194" cy="10914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5577">
                  <a:extLst>
                    <a:ext uri="{9D8B030D-6E8A-4147-A177-3AD203B41FA5}">
                      <a16:colId xmlns:a16="http://schemas.microsoft.com/office/drawing/2014/main" val="2557407125"/>
                    </a:ext>
                  </a:extLst>
                </a:gridCol>
                <a:gridCol w="1006617">
                  <a:extLst>
                    <a:ext uri="{9D8B030D-6E8A-4147-A177-3AD203B41FA5}">
                      <a16:colId xmlns:a16="http://schemas.microsoft.com/office/drawing/2014/main" val="694746264"/>
                    </a:ext>
                  </a:extLst>
                </a:gridCol>
              </a:tblGrid>
              <a:tr h="545728">
                <a:tc gridSpan="2"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953646"/>
                  </a:ext>
                </a:extLst>
              </a:tr>
              <a:tr h="545728"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3850291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771" y="4008630"/>
            <a:ext cx="2072531" cy="20747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934338" y="2745337"/>
            <a:ext cx="393597" cy="3935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34338" y="3192436"/>
            <a:ext cx="393597" cy="3935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98679" y="2745337"/>
            <a:ext cx="393597" cy="3935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98679" y="3192436"/>
            <a:ext cx="393597" cy="3935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446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2191512" y="334777"/>
                <a:ext cx="7525512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1) Find the mistake in this fact family.</a:t>
                </a: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2) Complete the missing number bonds.</a:t>
                </a: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3) 					13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17</a:t>
                </a:r>
              </a:p>
              <a:p>
                <a:pPr defTabSz="45720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1512" y="334777"/>
                <a:ext cx="7525512" cy="4401205"/>
              </a:xfrm>
              <a:prstGeom prst="rect">
                <a:avLst/>
              </a:prstGeom>
              <a:blipFill>
                <a:blip r:embed="rId3"/>
                <a:stretch>
                  <a:fillRect l="-1702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800306" y="980802"/>
                <a:ext cx="28678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</a:t>
                </a:r>
              </a:p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</a:t>
                </a:r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0306" y="980802"/>
                <a:ext cx="2867891" cy="954107"/>
              </a:xfrm>
              <a:prstGeom prst="rect">
                <a:avLst/>
              </a:prstGeom>
              <a:blipFill>
                <a:blip r:embed="rId4"/>
                <a:stretch>
                  <a:fillRect t="-7051" b="-1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6311048" y="980801"/>
                <a:ext cx="28678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15</a:t>
                </a:r>
              </a:p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</a:t>
                </a:r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1048" y="980801"/>
                <a:ext cx="2867891" cy="954107"/>
              </a:xfrm>
              <a:prstGeom prst="rect">
                <a:avLst/>
              </a:prstGeom>
              <a:blipFill>
                <a:blip r:embed="rId5"/>
                <a:stretch>
                  <a:fillRect t="-7051" b="-1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85077" y="2676590"/>
                <a:ext cx="28678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077" y="2676590"/>
                <a:ext cx="2867891" cy="954107"/>
              </a:xfrm>
              <a:prstGeom prst="rect">
                <a:avLst/>
              </a:prstGeom>
              <a:blipFill>
                <a:blip r:embed="rId6"/>
                <a:stretch>
                  <a:fillRect t="-6369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6868973" y="2676590"/>
                <a:ext cx="316772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</a:t>
                </a:r>
              </a:p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20</a:t>
                </a: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8973" y="2676590"/>
                <a:ext cx="3167728" cy="954107"/>
              </a:xfrm>
              <a:prstGeom prst="rect">
                <a:avLst/>
              </a:prstGeom>
              <a:blipFill>
                <a:blip r:embed="rId7"/>
                <a:stretch>
                  <a:fillRect t="-6369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375073" y="4561094"/>
          <a:ext cx="2972194" cy="10914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5577">
                  <a:extLst>
                    <a:ext uri="{9D8B030D-6E8A-4147-A177-3AD203B41FA5}">
                      <a16:colId xmlns:a16="http://schemas.microsoft.com/office/drawing/2014/main" val="2557407125"/>
                    </a:ext>
                  </a:extLst>
                </a:gridCol>
                <a:gridCol w="1006617">
                  <a:extLst>
                    <a:ext uri="{9D8B030D-6E8A-4147-A177-3AD203B41FA5}">
                      <a16:colId xmlns:a16="http://schemas.microsoft.com/office/drawing/2014/main" val="694746264"/>
                    </a:ext>
                  </a:extLst>
                </a:gridCol>
              </a:tblGrid>
              <a:tr h="545728">
                <a:tc gridSpan="2"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953646"/>
                  </a:ext>
                </a:extLst>
              </a:tr>
              <a:tr h="545728"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3850291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771" y="4008630"/>
            <a:ext cx="2072531" cy="20747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934338" y="2745337"/>
            <a:ext cx="393597" cy="3935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34338" y="3192436"/>
            <a:ext cx="393597" cy="3935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98679" y="2745337"/>
            <a:ext cx="393597" cy="3935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98679" y="3192436"/>
            <a:ext cx="393597" cy="3935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736" y="1037651"/>
            <a:ext cx="420203" cy="42020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865265" y="2687251"/>
            <a:ext cx="531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87284" y="3127623"/>
            <a:ext cx="687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32948" y="2680524"/>
            <a:ext cx="531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43516" y="3134227"/>
            <a:ext cx="531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62006" y="4576997"/>
            <a:ext cx="8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651117" y="4189670"/>
            <a:ext cx="8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005211" y="5120396"/>
            <a:ext cx="8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13868" y="5382616"/>
            <a:ext cx="8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201884" y="5390940"/>
            <a:ext cx="8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408258" y="5129330"/>
            <a:ext cx="8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203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1512" y="334777"/>
            <a:ext cx="75255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6 blue cars and 3 silver cars in a car park. There are 9 cars altogether. </a:t>
            </a:r>
          </a:p>
          <a:p>
            <a:pPr algn="ctr" defTabSz="45720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982" y="3177859"/>
            <a:ext cx="1065960" cy="6545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255" y="3177858"/>
            <a:ext cx="1067095" cy="655200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5003332" y="1325826"/>
            <a:ext cx="2544090" cy="1333718"/>
          </a:xfrm>
          <a:prstGeom prst="wedgeRoundRectCallout">
            <a:avLst>
              <a:gd name="adj1" fmla="val 72629"/>
              <a:gd name="adj2" fmla="val 10203"/>
              <a:gd name="adj3" fmla="val 16667"/>
            </a:avLst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I can draw a picture to help me check.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175" y="1478268"/>
            <a:ext cx="1140096" cy="7873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694" y="3177859"/>
            <a:ext cx="1065960" cy="6545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406" y="3177859"/>
            <a:ext cx="1065960" cy="6545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118" y="3177859"/>
            <a:ext cx="1065960" cy="6545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830" y="3177859"/>
            <a:ext cx="1065960" cy="6545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542" y="3177859"/>
            <a:ext cx="1065960" cy="6545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102" y="3177858"/>
            <a:ext cx="1067095" cy="6552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947" y="3177858"/>
            <a:ext cx="1067095" cy="655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784" y="2428675"/>
            <a:ext cx="591151" cy="83523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667" y="1544470"/>
            <a:ext cx="984127" cy="721128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3731287" y="1321684"/>
            <a:ext cx="2544090" cy="1333718"/>
          </a:xfrm>
          <a:prstGeom prst="wedgeRoundRectCallout">
            <a:avLst>
              <a:gd name="adj1" fmla="val -69248"/>
              <a:gd name="adj2" fmla="val 16518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I can use counters and a ten frame.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5409" y="3349790"/>
            <a:ext cx="1322147" cy="2993744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4495507" y="434676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54763" y="434676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495507" y="490022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054762" y="490022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623008" y="490022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 rot="10800000">
            <a:off x="6182262" y="490333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Oval 26"/>
          <p:cNvSpPr/>
          <p:nvPr/>
        </p:nvSpPr>
        <p:spPr>
          <a:xfrm rot="10800000">
            <a:off x="6741518" y="43498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 rot="10800000">
            <a:off x="6182263" y="43498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Oval 28"/>
          <p:cNvSpPr/>
          <p:nvPr/>
        </p:nvSpPr>
        <p:spPr>
          <a:xfrm rot="10800000">
            <a:off x="5614017" y="43498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7458">
            <a:off x="6684466" y="4815835"/>
            <a:ext cx="1258678" cy="11718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004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1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2.5E-6 7.40741E-7 C -0.0099 0.02662 -0.00121 0.00763 -0.01024 0.02175 C -0.01302 0.02592 -0.01545 0.03217 -0.0191 0.03541 C -0.02031 0.03657 -0.02205 0.03657 -0.02344 0.03726 C -0.02448 0.03935 -0.025 0.04166 -0.02639 0.04328 C -0.0276 0.04444 -0.02969 0.04375 -0.0309 0.04513 C -0.03229 0.04722 -0.03281 0.05046 -0.03368 0.053 C -0.03177 0.05555 -0.03021 0.05879 -0.02795 0.06088 C -0.02621 0.06226 -0.02396 0.06203 -0.02205 0.06273 C -0.02205 0.06273 -0.00833 0.06898 -0.00434 0.0706 C -0.00295 0.07129 -0.00156 0.07222 2.5E-6 0.07268 L 0.00885 0.07453 C 0.01858 0.07384 0.02986 0.0743 0.03976 0.0706 C 0.04271 0.06944 0.04566 0.06805 0.04861 0.06666 L 0.05295 0.06481 L 0.05747 0.06273 C 0.06215 0.05648 0.06458 0.05532 0.05885 0.0412 C 0.05712 0.03703 0.05295 0.03611 0.05 0.03333 L 0.04566 0.02939 C 0.04618 0.02685 0.04601 0.02384 0.04705 0.02175 C 0.05035 0.0155 0.05417 0.0155 0.05885 0.01388 C 0.06719 0.00254 0.05885 0.0118 0.0691 0.00601 C 0.07083 0.00509 0.07188 0.00277 0.07361 0.00208 C 0.07639 0.00069 0.07951 0.00092 0.08247 7.40741E-7 C 0.08438 -0.00047 0.08629 -0.00116 0.08819 -0.00186 C 0.09948 -0.00116 0.11076 -0.00116 0.12205 7.40741E-7 C 0.12361 0.00023 0.125 0.00138 0.12656 0.00208 C 0.12899 0.00324 0.13142 0.00439 0.13385 0.00601 C 0.13542 0.00694 0.13698 0.00833 0.13819 0.00995 C 0.13993 0.01226 0.14115 0.01504 0.14271 0.01782 C 0.14323 0.01967 0.1441 0.02152 0.1441 0.02361 C 0.1441 0.0324 0.14549 0.04421 0.13819 0.04907 C 0.13611 0.05046 0.13333 0.05046 0.1309 0.05092 C 0.12847 0.05231 0.12622 0.05439 0.12361 0.05486 C 0.11771 0.05625 0.11181 0.05601 0.1059 0.05694 C 0.10243 0.0574 0.09913 0.05833 0.09566 0.05879 C 0.09219 0.05833 0.08819 0.05972 0.08542 0.05694 C 0.08333 0.05486 0.08438 0.05046 0.08385 0.04722 C 0.08351 0.04444 0.08281 0.04189 0.08247 0.03935 C 0.08281 0.03263 0.08281 0.02615 0.08385 0.01967 C 0.0842 0.01736 0.08559 0.0155 0.08681 0.01388 C 0.08854 0.01157 0.09045 0.00949 0.09271 0.00787 C 0.0941 0.00694 0.10521 0.00416 0.1059 0.00393 C 0.11181 0.00463 0.11806 0.00347 0.12361 0.00601 C 0.12691 0.0074 0.1276 0.01458 0.1309 0.01574 L 0.13681 0.01782 C 0.13976 0.01967 0.14271 0.02152 0.14566 0.02361 C 0.14722 0.02476 0.14844 0.02638 0.15 0.02754 C 0.15191 0.02893 0.15399 0.03009 0.1559 0.03148 C 0.16389 0.0375 0.1566 0.03379 0.16476 0.03726 C 0.16615 0.04004 0.16736 0.04305 0.1691 0.04513 C 0.17083 0.04699 0.17292 0.04814 0.175 0.04907 C 0.18264 0.05254 0.19549 0.05509 0.20295 0.05694 L 0.23385 0.05486 C 0.23889 0.05324 0.23611 0.03796 0.23524 0.03541 C 0.23403 0.03125 0.22865 0.02916 0.22656 0.02754 C 0.22292 0.02453 0.21892 0.02013 0.21615 0.01574 C 0.21354 0.01157 0.21111 0.00532 0.20747 0.00208 C 0.20608 0.00092 0.20451 0.00069 0.20295 7.40741E-7 C 0.19757 0.00069 0.19201 7.40741E-7 0.18681 0.00208 C 0.17899 0.00532 0.17865 0.01481 0.17361 0.02175 L 0.1691 0.02754 C 0.16649 0.03796 0.16493 0.04213 0.1691 0.05694 C 0.16997 0.05949 0.17309 0.0581 0.175 0.05879 C 0.17656 0.05949 0.17795 0.06018 0.17951 0.06088 C 0.2 0.06018 0.22066 0.06018 0.24115 0.05879 C 0.24531 0.05856 0.2467 0.05532 0.25 0.053 C 0.25139 0.05208 0.25295 0.05162 0.25451 0.05092 C 0.26823 0.03263 0.2474 0.06226 0.26181 0.03333 C 0.26285 0.03148 0.26389 0.02963 0.26476 0.02754 C 0.26754 0.0199 0.26493 0.02268 0.26771 0.01388 C 0.26927 0.00902 0.2724 0.00555 0.275 0.00208 C 0.28333 0.00277 0.29167 0.003 0.3 0.00393 C 0.30156 0.00416 0.3033 0.00463 0.30451 0.00601 C 0.30556 0.0074 0.30521 0.00995 0.3059 0.0118 C 0.31059 0.02314 0.31076 0.02291 0.31771 0.02939 C 0.32049 0.03217 0.32656 0.03726 0.32656 0.03726 C 0.32691 0.03935 0.32795 0.0412 0.32795 0.04328 C 0.32795 0.04838 0.32813 0.05416 0.32656 0.05879 C 0.32587 0.06064 0.32361 0.06064 0.32205 0.06088 C 0.31233 0.06203 0.30243 0.06203 0.29271 0.06273 C 0.28333 0.06203 0.27396 0.06319 0.26476 0.06088 C 0.26302 0.06041 0.26233 0.05717 0.26181 0.05486 C 0.26042 0.05 0.25885 0.03935 0.25885 0.03935 C 0.2599 0.03333 0.26042 0.02731 0.26181 0.02175 C 0.26285 0.01759 0.26615 0.01319 0.2691 0.0118 C 0.27292 0.00995 0.27691 0.00925 0.2809 0.00787 L 0.28681 0.00601 C 0.29219 0.00671 0.29774 0.00648 0.30295 0.00787 C 0.3099 0.00995 0.30573 0.01226 0.30885 0.01782 C 0.31146 0.02199 0.31424 0.02638 0.31771 0.02939 C 0.32205 0.03333 0.32726 0.03865 0.33229 0.0412 C 0.3342 0.04213 0.33629 0.04259 0.33819 0.04328 C 0.33976 0.04444 0.34149 0.04537 0.34271 0.04722 C 0.34392 0.04884 0.34427 0.05138 0.34566 0.053 C 0.34948 0.05717 0.35417 0.05763 0.35885 0.05879 C 0.36615 0.05833 0.37361 0.0581 0.3809 0.05694 C 0.3849 0.05625 0.38889 0.05463 0.39271 0.053 C 0.3941 0.05231 0.39566 0.05185 0.39705 0.05092 C 0.40851 0.04351 0.39479 0.05 0.4059 0.04513 C 0.40538 0.03935 0.40538 0.03333 0.40434 0.02754 C 0.4033 0.02129 0.39913 0.0155 0.39566 0.0118 C 0.3934 0.00949 0.39097 0.00717 0.38819 0.00601 C 0.38542 0.00463 0.38229 0.00463 0.37951 0.00393 C 0.37743 0.003 0.37101 7.40741E-7 0.3691 7.40741E-7 C 0.36267 7.40741E-7 0.35642 0.00138 0.35 0.00208 C 0.34722 0.00439 0.34288 0.00787 0.34115 0.0118 C 0.33976 0.0155 0.33924 0.01967 0.33819 0.02361 L 0.33681 0.02939 C 0.33785 0.03611 0.33715 0.04328 0.33976 0.04907 C 0.34045 0.05069 0.35104 0.05463 0.35295 0.05486 C 0.35972 0.05601 0.36667 0.05625 0.37361 0.05694 L 0.43229 0.05486 C 0.43472 0.05463 0.43559 0.05 0.43681 0.04722 C 0.43802 0.04421 0.43889 0.03611 0.43976 0.03333 C 0.44045 0.03055 0.44132 0.028 0.44271 0.02546 C 0.44392 0.02338 0.44549 0.02152 0.44705 0.01967 C 0.45174 0.01458 0.45764 0.0125 0.46319 0.00995 C 0.46962 0.01064 0.47604 0.01018 0.48229 0.0118 C 0.48368 0.01226 0.48438 0.01435 0.48524 0.01574 C 0.49097 0.02523 0.48611 0.01782 0.48976 0.02754 C 0.49184 0.03333 0.49427 0.03611 0.49861 0.03935 C 0.49983 0.04027 0.50156 0.0405 0.50295 0.0412 C 0.50521 0.05023 0.50504 0.04652 0.50295 0.05879 C 0.5026 0.06088 0.5026 0.06319 0.50156 0.06481 C 0.50035 0.0662 0.49844 0.06574 0.49705 0.06666 C 0.49549 0.06782 0.49427 0.0699 0.49271 0.0706 C 0.49028 0.07175 0.48767 0.07175 0.48524 0.07268 C 0.48142 0.07384 0.47743 0.07523 0.47361 0.07662 C 0.45694 0.07453 0.43872 0.07986 0.42361 0.0706 C 0.41823 0.06736 0.42431 0.05486 0.425 0.04722 C 0.42604 0.03657 0.42604 0.0412 0.4309 0.03333 C 0.43194 0.03148 0.43229 0.0287 0.43385 0.02754 C 0.43646 0.02523 0.44271 0.02361 0.44271 0.02361 C 0.45347 0.0243 0.46424 0.02453 0.475 0.02546 C 0.4776 0.02592 0.48542 0.02847 0.48819 0.02939 C 0.48976 0.03078 0.49115 0.0324 0.49271 0.03333 C 0.4941 0.03425 0.49583 0.03402 0.49705 0.03541 C 0.51059 0.04884 0.49879 0.04259 0.50885 0.04722 C 0.51319 0.04652 0.51771 0.04652 0.52205 0.04513 C 0.52413 0.04444 0.53038 0.03935 0.53229 0.03726 C 0.53351 0.03611 0.5342 0.03449 0.53524 0.03333 C 0.53715 0.03171 0.53924 0.03101 0.54115 0.02939 C 0.54323 0.02777 0.54514 0.02546 0.54705 0.02361 C 0.54844 0.02222 0.55017 0.02129 0.55139 0.01967 C 0.55885 0.01157 0.5526 0.01527 0.56024 0.0118 C 0.56667 0.01319 0.57309 0.01388 0.57934 0.01574 C 0.5816 0.01643 0.58351 0.01805 0.58524 0.01967 C 0.58872 0.02245 0.59306 0.02731 0.59566 0.03148 C 0.5967 0.03333 0.59757 0.03541 0.59861 0.03726 C 0.59705 0.04189 0.59635 0.04699 0.5941 0.05092 C 0.59323 0.05277 0.59115 0.05208 0.58976 0.053 C 0.58767 0.05416 0.58594 0.05578 0.58385 0.05694 C 0.5809 0.05833 0.575 0.06088 0.575 0.06088 C 0.56319 0.06018 0.55139 0.06064 0.53976 0.05879 C 0.5375 0.05856 0.53576 0.05648 0.53385 0.05486 C 0.53125 0.053 0.52882 0.05115 0.52639 0.04907 C 0.52448 0.04722 0.52257 0.04513 0.52066 0.04328 C 0.5191 0.04189 0.51771 0.0405 0.51615 0.03935 C 0.51563 0.03611 0.51406 0.03263 0.51476 0.02939 C 0.51563 0.02546 0.51875 0.02314 0.52066 0.01967 C 0.5217 0.01782 0.52222 0.0155 0.52361 0.01388 C 0.52535 0.01134 0.53125 0.00625 0.53385 0.00393 C 0.54462 0.00463 0.55538 0.00486 0.56615 0.00601 C 0.57066 0.00648 0.57118 0.00925 0.575 0.0118 C 0.57639 0.01273 0.57795 0.01319 0.57934 0.01388 C 0.5809 0.01574 0.58229 0.01782 0.58385 0.01967 C 0.58524 0.02129 0.58698 0.02199 0.58819 0.02361 C 0.58993 0.02592 0.5908 0.02916 0.59271 0.03148 C 0.59531 0.03449 0.59861 0.03657 0.60139 0.03935 C 0.60712 0.04444 0.60417 0.04236 0.61024 0.04513 C 0.61875 0.05277 0.61059 0.04606 0.6191 0.05092 C 0.62118 0.05208 0.62292 0.05416 0.625 0.05486 C 0.62778 0.05601 0.6309 0.05625 0.63385 0.05694 C 0.64844 0.05625 0.66319 0.05625 0.67795 0.05486 C 0.67951 0.05486 0.68212 0.05509 0.68229 0.053 C 0.68333 0.04328 0.68247 0.0331 0.6809 0.02361 C 0.68038 0.02083 0.6783 0.01898 0.67639 0.01782 C 0.67274 0.0155 0.66476 0.01388 0.66476 0.01388 C 0.66267 0.0118 0.66094 0.00949 0.65885 0.00787 C 0.65295 0.00347 0.64566 0.00717 0.63976 0.00787 C 0.63629 0.01064 0.63281 0.01319 0.62934 0.01574 C 0.62743 0.01713 0.62517 0.01782 0.62344 0.01967 C 0.62222 0.02129 0.6217 0.02384 0.62066 0.02546 C 0.61927 0.02777 0.61771 0.02939 0.61615 0.03148 C 0.61215 0.04768 0.61285 0.03912 0.61476 0.05694 C 0.62066 0.05625 0.62639 0.05532 0.63229 0.05486 C 0.70417 0.05162 0.69115 0.08055 0.70434 0.04513 C 0.7066 0.01597 0.70347 0.03449 0.70885 0.01782 C 0.71163 0.00879 0.70833 0.01435 0.71319 0.00787 C 0.71372 0.00601 0.71372 0.0037 0.71476 0.00208 C 0.71719 -0.00209 0.72153 -0.00255 0.725 -0.00371 C 0.73229 -0.00325 0.73993 -0.00417 0.74705 -0.00186 C 0.74879 -0.00139 0.74879 0.00231 0.75 0.00393 C 0.75278 0.0081 0.75642 0.01111 0.75885 0.01574 C 0.75972 0.01782 0.76042 0.02013 0.76181 0.02175 C 0.76302 0.02291 0.76476 0.02268 0.76615 0.02361 C 0.7842 0.03402 0.76163 0.02152 0.77639 0.03148 C 0.77778 0.0324 0.77934 0.03263 0.7809 0.03333 C 0.78177 0.03472 0.78264 0.03611 0.78385 0.03726 C 0.78524 0.03888 0.78767 0.03912 0.78819 0.0412 C 0.78889 0.04375 0.78767 0.04675 0.78681 0.04907 C 0.78299 0.05925 0.77813 0.05995 0.77049 0.06666 L 0.76615 0.0706 C 0.75 0.06921 0.73368 0.06967 0.71771 0.06666 C 0.7158 0.06643 0.71545 0.06296 0.71476 0.06088 C 0.71406 0.05902 0.71372 0.05694 0.71319 0.05486 C 0.70799 0.03611 0.71215 0.05254 0.70885 0.03935 C 0.70972 0.03148 0.70972 0.02314 0.71181 0.01574 C 0.71233 0.01365 0.71458 0.01273 0.71615 0.0118 C 0.72274 0.0081 0.72066 0.0118 0.72639 0.00787 C 0.73785 0.00023 0.72413 0.00694 0.73524 0.00208 C 0.73872 0.00277 0.74236 0.00208 0.74549 0.00393 C 0.74809 0.00555 0.74931 0.00949 0.75139 0.0118 C 0.7533 0.01388 0.75538 0.01574 0.75729 0.01782 C 0.75833 0.01898 0.7592 0.0206 0.76024 0.02175 C 0.76163 0.02314 0.76337 0.02384 0.76476 0.02546 C 0.76649 0.02777 0.76719 0.03125 0.7691 0.03333 C 0.77031 0.03472 0.77205 0.03449 0.77344 0.03541 C 0.77552 0.03657 0.77743 0.03773 0.77934 0.03935 C 0.78247 0.04166 0.7849 0.0456 0.78819 0.04722 C 0.78976 0.04768 0.79132 0.04814 0.79271 0.04907 C 0.79427 0.05023 0.79531 0.053 0.79705 0.053 C 0.84358 0.05416 0.8901 0.053 0.93681 0.053 L 0.93976 0.053 " pathEditMode="relative" ptsTypes="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4" dur="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5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8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448633" y="1177514"/>
                <a:ext cx="2867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8633" y="1177514"/>
                <a:ext cx="2867891" cy="523220"/>
              </a:xfrm>
              <a:prstGeom prst="rect">
                <a:avLst/>
              </a:prstGeom>
              <a:blipFill>
                <a:blip r:embed="rId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48679" y="1389808"/>
            <a:ext cx="1322147" cy="29937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73253" y="1389809"/>
            <a:ext cx="1322147" cy="2993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016" y="465961"/>
            <a:ext cx="2033009" cy="1423106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877539" y="239834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Oval 7"/>
          <p:cNvSpPr/>
          <p:nvPr/>
        </p:nvSpPr>
        <p:spPr>
          <a:xfrm>
            <a:off x="3436795" y="239834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2877539" y="29518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436794" y="29518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5123550" y="24014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 rot="10800000">
            <a:off x="4564295" y="24014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 rot="10800000">
            <a:off x="3996049" y="24014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 rot="10800000">
            <a:off x="6764976" y="240379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 rot="10800000">
            <a:off x="6205720" y="240379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 rot="10800000">
            <a:off x="7897054" y="2389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 rot="10800000">
            <a:off x="7337798" y="2389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6622100" y="465961"/>
            <a:ext cx="878169" cy="604850"/>
          </a:xfrm>
          <a:prstGeom prst="wedgeRoundRectCallout">
            <a:avLst>
              <a:gd name="adj1" fmla="val 97290"/>
              <a:gd name="adj2" fmla="val 61922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72168" y="549378"/>
            <a:ext cx="42025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74371" y="549378"/>
            <a:ext cx="41584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15340" y="549378"/>
            <a:ext cx="53391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21767" y="549378"/>
            <a:ext cx="52105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3531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-0.30486 0.0791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43" y="3958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6 L -0.30643 0.0812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30" y="4051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-0.30555 0.08125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78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5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6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0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5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6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0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448633" y="1177514"/>
                <a:ext cx="2867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8633" y="1177514"/>
                <a:ext cx="2867891" cy="523220"/>
              </a:xfrm>
              <a:prstGeom prst="rect">
                <a:avLst/>
              </a:prstGeom>
              <a:blipFill>
                <a:blip r:embed="rId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48679" y="1389808"/>
            <a:ext cx="1322147" cy="29937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73253" y="1389809"/>
            <a:ext cx="1322147" cy="2993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016" y="465961"/>
            <a:ext cx="2033009" cy="1423106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877539" y="239834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Oval 7"/>
          <p:cNvSpPr/>
          <p:nvPr/>
        </p:nvSpPr>
        <p:spPr>
          <a:xfrm>
            <a:off x="3436795" y="239834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2877539" y="29518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436794" y="29518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5123550" y="24014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 rot="10800000">
            <a:off x="4564295" y="24014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 rot="10800000">
            <a:off x="3996049" y="24014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 rot="10800000">
            <a:off x="6764976" y="240379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 rot="10800000">
            <a:off x="6205720" y="240379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 rot="10800000">
            <a:off x="7897054" y="2389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 rot="10800000">
            <a:off x="7337798" y="2389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6622100" y="465961"/>
            <a:ext cx="878169" cy="604850"/>
          </a:xfrm>
          <a:prstGeom prst="wedgeRoundRectCallout">
            <a:avLst>
              <a:gd name="adj1" fmla="val 97290"/>
              <a:gd name="adj2" fmla="val 61922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6" name="Oval 25"/>
          <p:cNvSpPr/>
          <p:nvPr/>
        </p:nvSpPr>
        <p:spPr>
          <a:xfrm rot="10800000">
            <a:off x="5133076" y="29518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Oval 26"/>
          <p:cNvSpPr/>
          <p:nvPr/>
        </p:nvSpPr>
        <p:spPr>
          <a:xfrm rot="10800000">
            <a:off x="4573821" y="29518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 rot="10800000">
            <a:off x="4005575" y="29518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Oval 28"/>
          <p:cNvSpPr/>
          <p:nvPr/>
        </p:nvSpPr>
        <p:spPr>
          <a:xfrm rot="10800000">
            <a:off x="8436125" y="238987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Oval 29"/>
          <p:cNvSpPr/>
          <p:nvPr/>
        </p:nvSpPr>
        <p:spPr>
          <a:xfrm rot="10800000">
            <a:off x="6205720" y="296164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436124" y="2403790"/>
            <a:ext cx="374414" cy="37441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7900705" y="2424419"/>
            <a:ext cx="374414" cy="37441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7361526" y="2412388"/>
            <a:ext cx="374414" cy="37441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6797969" y="2423329"/>
            <a:ext cx="374414" cy="37441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ounded Rectangular Callout 33"/>
          <p:cNvSpPr/>
          <p:nvPr/>
        </p:nvSpPr>
        <p:spPr>
          <a:xfrm>
            <a:off x="2330117" y="461963"/>
            <a:ext cx="5160665" cy="604850"/>
          </a:xfrm>
          <a:prstGeom prst="wedgeRoundRectCallout">
            <a:avLst>
              <a:gd name="adj1" fmla="val 57302"/>
              <a:gd name="adj2" fmla="val 56022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Oh I can remember another way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922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7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4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1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7" grpId="2" animBg="1"/>
      <p:bldP spid="17" grpId="3" animBg="1"/>
      <p:bldP spid="18" grpId="0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6" grpId="0" animBg="1"/>
      <p:bldP spid="27" grpId="0" animBg="1"/>
      <p:bldP spid="28" grpId="0" animBg="1"/>
      <p:bldP spid="29" grpId="0" animBg="1"/>
      <p:bldP spid="29" grpId="1" animBg="1"/>
      <p:bldP spid="29" grpId="2" animBg="1"/>
      <p:bldP spid="29" grpId="3" animBg="1"/>
      <p:bldP spid="30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89589" y="1392071"/>
            <a:ext cx="666000" cy="66631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003237" y="3059329"/>
            <a:ext cx="666000" cy="66631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921356" y="1320099"/>
                <a:ext cx="457395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4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7 </a:t>
                </a:r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4400" i="1" dirty="0">
                        <a:solidFill>
                          <a:prstClr val="white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:r>
                  <a:rPr lang="en-GB" sz="44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8 </a:t>
                </a:r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i="1" dirty="0">
                        <a:solidFill>
                          <a:prstClr val="white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15</a:t>
                </a: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1356" y="1320099"/>
                <a:ext cx="4573954" cy="769441"/>
              </a:xfrm>
              <a:prstGeom prst="rect">
                <a:avLst/>
              </a:prstGeom>
              <a:blipFill>
                <a:blip r:embed="rId3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529282" y="1320099"/>
            <a:ext cx="11453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8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868052" y="4599976"/>
            <a:ext cx="1041156" cy="1045682"/>
            <a:chOff x="1578219" y="3188383"/>
            <a:chExt cx="1406538" cy="1412653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52873" y="3264522"/>
                  <a:ext cx="941291" cy="11226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52873" y="3264522"/>
                  <a:ext cx="941291" cy="1122627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6" name="Group 45"/>
          <p:cNvGrpSpPr/>
          <p:nvPr/>
        </p:nvGrpSpPr>
        <p:grpSpPr>
          <a:xfrm>
            <a:off x="5388630" y="2859947"/>
            <a:ext cx="1060472" cy="1065082"/>
            <a:chOff x="1578219" y="3188383"/>
            <a:chExt cx="1406538" cy="1412653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9" name="Group 48"/>
          <p:cNvGrpSpPr/>
          <p:nvPr/>
        </p:nvGrpSpPr>
        <p:grpSpPr>
          <a:xfrm>
            <a:off x="3150709" y="4592239"/>
            <a:ext cx="1060472" cy="1065082"/>
            <a:chOff x="1578219" y="3188383"/>
            <a:chExt cx="1406538" cy="1412653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46273" y="3296961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46273" y="3296961"/>
                  <a:ext cx="941293" cy="1102178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13238" y="509637"/>
            <a:ext cx="1387104" cy="1008186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09981" y="1316245"/>
            <a:ext cx="993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5349418" y="1168423"/>
            <a:ext cx="1060472" cy="1065082"/>
            <a:chOff x="1578219" y="3188383"/>
            <a:chExt cx="1406538" cy="1412653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12640" y="2997202"/>
            <a:ext cx="11453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8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73073" y="2993348"/>
            <a:ext cx="993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12737" y="2993348"/>
            <a:ext cx="987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9418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1184 -0.4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20" y="-2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8021 -0.2476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" y="-1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89589" y="1392071"/>
            <a:ext cx="666000" cy="66631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003237" y="3059329"/>
            <a:ext cx="666000" cy="66631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921356" y="1320099"/>
                <a:ext cx="457395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4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7 </a:t>
                </a:r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4400" i="1" dirty="0">
                        <a:solidFill>
                          <a:prstClr val="white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:r>
                  <a:rPr lang="en-GB" sz="44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8 </a:t>
                </a:r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i="1" dirty="0">
                        <a:solidFill>
                          <a:prstClr val="white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15</a:t>
                </a: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1356" y="1320099"/>
                <a:ext cx="4573954" cy="769441"/>
              </a:xfrm>
              <a:prstGeom prst="rect">
                <a:avLst/>
              </a:prstGeom>
              <a:blipFill>
                <a:blip r:embed="rId3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529282" y="1320099"/>
            <a:ext cx="11453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8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5388630" y="2859947"/>
            <a:ext cx="1060472" cy="1065082"/>
            <a:chOff x="1578219" y="3188383"/>
            <a:chExt cx="1406538" cy="1412653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52" name="Picture 5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13238" y="509637"/>
            <a:ext cx="1387104" cy="1008186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09981" y="1316245"/>
            <a:ext cx="993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5349418" y="1168423"/>
            <a:ext cx="1060472" cy="1065082"/>
            <a:chOff x="1578219" y="3188383"/>
            <a:chExt cx="1406538" cy="1412653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12640" y="2997202"/>
            <a:ext cx="11453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8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73073" y="2993348"/>
            <a:ext cx="993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12737" y="2993348"/>
            <a:ext cx="987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15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3778155" y="1178123"/>
            <a:ext cx="1041156" cy="1045682"/>
            <a:chOff x="1578219" y="3188383"/>
            <a:chExt cx="1406538" cy="1412653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52873" y="3264522"/>
                  <a:ext cx="941291" cy="11226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52873" y="3264522"/>
                  <a:ext cx="941291" cy="112262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7" name="Group 26"/>
          <p:cNvGrpSpPr/>
          <p:nvPr/>
        </p:nvGrpSpPr>
        <p:grpSpPr>
          <a:xfrm>
            <a:off x="3877062" y="2872768"/>
            <a:ext cx="1060472" cy="1065082"/>
            <a:chOff x="1578219" y="3188383"/>
            <a:chExt cx="1406538" cy="141265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46273" y="3296961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46273" y="3296961"/>
                  <a:ext cx="941293" cy="1102178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09981" y="4573993"/>
            <a:ext cx="987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15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388630" y="4442180"/>
            <a:ext cx="1060472" cy="1065082"/>
            <a:chOff x="1578219" y="3188383"/>
            <a:chExt cx="1406538" cy="1412653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0" name="Group 39"/>
          <p:cNvGrpSpPr/>
          <p:nvPr/>
        </p:nvGrpSpPr>
        <p:grpSpPr>
          <a:xfrm>
            <a:off x="3877062" y="4455001"/>
            <a:ext cx="1060472" cy="1065082"/>
            <a:chOff x="1578219" y="3188383"/>
            <a:chExt cx="1406538" cy="1412653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46273" y="3296961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46273" y="3296961"/>
                  <a:ext cx="941293" cy="1102178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09884" y="4577847"/>
            <a:ext cx="11453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8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70317" y="4573993"/>
            <a:ext cx="993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1451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04705 0.04005 C 0.05694 0.04908 0.0717 0.05394 0.08698 0.05394 C 0.10451 0.05394 0.11858 0.04908 0.12847 0.04005 L 0.17569 -1.11111E-6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85" y="268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-0.04618 -0.04005 C -0.0559 -0.04907 -0.07031 -0.05393 -0.08541 -0.05393 C -0.10277 -0.05393 -0.11649 -0.04907 -0.12621 -0.04005 L -0.17204 -1.11111E-6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11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797844" y="1320099"/>
                <a:ext cx="469746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4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50 </a:t>
                </a:r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4400" i="1" dirty="0">
                        <a:solidFill>
                          <a:prstClr val="white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:r>
                  <a:rPr lang="en-GB" sz="44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20 </a:t>
                </a:r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i="1" dirty="0">
                        <a:solidFill>
                          <a:prstClr val="white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70</a:t>
                </a: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7844" y="1320099"/>
                <a:ext cx="4697467" cy="769441"/>
              </a:xfrm>
              <a:prstGeom prst="rect">
                <a:avLst/>
              </a:prstGeom>
              <a:blipFill>
                <a:blip r:embed="rId3"/>
                <a:stretch>
                  <a:fillRect l="-5188" t="-16667" r="-5058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13238" y="509637"/>
            <a:ext cx="1387104" cy="1008186"/>
          </a:xfrm>
          <a:prstGeom prst="rect">
            <a:avLst/>
          </a:prstGeom>
        </p:spPr>
      </p:pic>
      <p:sp>
        <p:nvSpPr>
          <p:cNvPr id="5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818521" y="1137599"/>
            <a:ext cx="405664" cy="760453"/>
          </a:xfrm>
          <a:prstGeom prst="corner">
            <a:avLst>
              <a:gd name="adj1" fmla="val 40035"/>
              <a:gd name="adj2" fmla="val 4007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818523" y="2807698"/>
            <a:ext cx="405664" cy="760453"/>
          </a:xfrm>
          <a:prstGeom prst="corner">
            <a:avLst>
              <a:gd name="adj1" fmla="val 43039"/>
              <a:gd name="adj2" fmla="val 38570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21354" y="534108"/>
            <a:ext cx="1435276" cy="95924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30999" y="2422666"/>
            <a:ext cx="1435276" cy="95924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778793" y="3007768"/>
                <a:ext cx="474385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70   </a:t>
                </a:r>
                <a14:m>
                  <m:oMath xmlns:m="http://schemas.openxmlformats.org/officeDocument/2006/math">
                    <m:r>
                      <a:rPr lang="en-GB" sz="4400" i="1" dirty="0">
                        <a:solidFill>
                          <a:prstClr val="white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:r>
                  <a:rPr lang="en-GB" sz="44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20  </a:t>
                </a:r>
                <a:r>
                  <a:rPr lang="en-GB" sz="4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i="1" dirty="0">
                        <a:solidFill>
                          <a:prstClr val="white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 50</a:t>
                </a:r>
                <a:endParaRPr lang="en-GB" sz="44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8793" y="3007768"/>
                <a:ext cx="4743857" cy="769441"/>
              </a:xfrm>
              <a:prstGeom prst="rect">
                <a:avLst/>
              </a:prstGeom>
              <a:blipFill>
                <a:blip r:embed="rId6"/>
                <a:stretch>
                  <a:fillRect l="-5141" t="-15748" r="-4884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/>
          <p:cNvGrpSpPr/>
          <p:nvPr/>
        </p:nvGrpSpPr>
        <p:grpSpPr>
          <a:xfrm>
            <a:off x="5973291" y="4430624"/>
            <a:ext cx="1041156" cy="1045682"/>
            <a:chOff x="1578219" y="3188383"/>
            <a:chExt cx="1406538" cy="1412653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52873" y="3264522"/>
                  <a:ext cx="941291" cy="11226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52873" y="3264522"/>
                  <a:ext cx="941291" cy="112262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6" name="Group 45"/>
          <p:cNvGrpSpPr/>
          <p:nvPr/>
        </p:nvGrpSpPr>
        <p:grpSpPr>
          <a:xfrm>
            <a:off x="7541699" y="4430624"/>
            <a:ext cx="1060472" cy="1065082"/>
            <a:chOff x="1578219" y="3188383"/>
            <a:chExt cx="1406538" cy="1412653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9" name="Group 48"/>
          <p:cNvGrpSpPr/>
          <p:nvPr/>
        </p:nvGrpSpPr>
        <p:grpSpPr>
          <a:xfrm>
            <a:off x="4385567" y="4440763"/>
            <a:ext cx="1060472" cy="1065082"/>
            <a:chOff x="1578219" y="3188383"/>
            <a:chExt cx="1406538" cy="1412653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46273" y="3296961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46273" y="3296961"/>
                  <a:ext cx="941293" cy="1102178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8" name="Group 57"/>
          <p:cNvGrpSpPr/>
          <p:nvPr/>
        </p:nvGrpSpPr>
        <p:grpSpPr>
          <a:xfrm>
            <a:off x="2797843" y="4440763"/>
            <a:ext cx="1060472" cy="1065082"/>
            <a:chOff x="1578219" y="3188383"/>
            <a:chExt cx="1406538" cy="1412653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8219" y="3188383"/>
              <a:ext cx="1406538" cy="1412653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/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457200"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800" dirty="0">
                    <a:solidFill>
                      <a:prstClr val="black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B44E6B0A-5D66-794E-AC76-3F54A01194F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0145" y="3261589"/>
                  <a:ext cx="941293" cy="1102178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" name="Group 3"/>
          <p:cNvGrpSpPr/>
          <p:nvPr/>
        </p:nvGrpSpPr>
        <p:grpSpPr>
          <a:xfrm>
            <a:off x="3805455" y="4120183"/>
            <a:ext cx="1575396" cy="1756569"/>
            <a:chOff x="2281455" y="4120182"/>
            <a:chExt cx="1575396" cy="1756569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5002" t="23074" r="31995" b="33000"/>
            <a:stretch/>
          </p:blipFill>
          <p:spPr>
            <a:xfrm>
              <a:off x="2281455" y="4120182"/>
              <a:ext cx="622896" cy="1756569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5002" t="23074" r="31995" b="33000"/>
            <a:stretch/>
          </p:blipFill>
          <p:spPr>
            <a:xfrm>
              <a:off x="2519580" y="4120182"/>
              <a:ext cx="622896" cy="175656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5002" t="23074" r="31995" b="33000"/>
            <a:stretch/>
          </p:blipFill>
          <p:spPr>
            <a:xfrm>
              <a:off x="2757705" y="4120182"/>
              <a:ext cx="622896" cy="1756569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5002" t="23074" r="31995" b="33000"/>
            <a:stretch/>
          </p:blipFill>
          <p:spPr>
            <a:xfrm>
              <a:off x="2995830" y="4120182"/>
              <a:ext cx="622896" cy="1756569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5002" t="23074" r="31995" b="33000"/>
            <a:stretch/>
          </p:blipFill>
          <p:spPr>
            <a:xfrm>
              <a:off x="3233955" y="4120182"/>
              <a:ext cx="622896" cy="1756569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5929720" y="4120183"/>
            <a:ext cx="861021" cy="1756569"/>
            <a:chOff x="4405719" y="4120182"/>
            <a:chExt cx="861021" cy="175656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5002" t="23074" r="31995" b="33000"/>
            <a:stretch/>
          </p:blipFill>
          <p:spPr>
            <a:xfrm>
              <a:off x="4405719" y="4120182"/>
              <a:ext cx="622896" cy="1756569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5002" t="23074" r="31995" b="33000"/>
            <a:stretch/>
          </p:blipFill>
          <p:spPr>
            <a:xfrm>
              <a:off x="4643844" y="4120182"/>
              <a:ext cx="622896" cy="1756569"/>
            </a:xfrm>
            <a:prstGeom prst="rect">
              <a:avLst/>
            </a:prstGeom>
          </p:spPr>
        </p:pic>
      </p:grpSp>
      <p:pic>
        <p:nvPicPr>
          <p:cNvPr id="65" name="Picture 6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98414" y="599908"/>
            <a:ext cx="607959" cy="607959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7014447" y="673054"/>
            <a:ext cx="2050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667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-0.25191 -0.4736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-2368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022E-16 L 0.30174 -0.4708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87" y="-2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-0.21407 -0.2289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12" y="-11458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-0.08038 -0.2303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28" y="-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0.05538 0.0004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2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-0.04705 -3.7037E-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05 -3.7037E-6 L -2.22222E-6 -3.7037E-6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6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38 0.00047 L 2.5E-6 2.22222E-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-6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3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4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61" grpId="0" animBg="1"/>
      <p:bldP spid="66" grpId="0"/>
      <p:bldP spid="6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A11607-BDA0-4D79-B04C-D73554DBC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095" y="251585"/>
            <a:ext cx="5219700" cy="4181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D6348B-FE2E-47C3-B7DE-C84C85D785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3026" y="1130576"/>
            <a:ext cx="5514975" cy="4305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8D36CB-50EC-4D8D-B3B8-82C4396A7B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7095" y="4433059"/>
            <a:ext cx="5505450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602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88BF52-F626-40AA-B5EF-0A369293C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479" y="1059271"/>
            <a:ext cx="6319277" cy="47394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93446C7-155D-4598-B00E-F773E04669A6}"/>
              </a:ext>
            </a:extLst>
          </p:cNvPr>
          <p:cNvSpPr txBox="1"/>
          <p:nvPr/>
        </p:nvSpPr>
        <p:spPr>
          <a:xfrm>
            <a:off x="2186610" y="544165"/>
            <a:ext cx="3666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Have a think …</a:t>
            </a:r>
          </a:p>
        </p:txBody>
      </p:sp>
    </p:spTree>
    <p:extLst>
      <p:ext uri="{BB962C8B-B14F-4D97-AF65-F5344CB8AC3E}">
        <p14:creationId xmlns:p14="http://schemas.microsoft.com/office/powerpoint/2010/main" val="41944394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3.5|11.1|7.1|2.2|4.3|22.1|4.8|3.2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|2.9|4.6|0.8|0.7|0.6|11|0.7|15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4.1|5.4|13.4|2.9|1.7|1.6|1.1|7.4|3|1.4|0.8|0.7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7.9|1.1|14.7|14.8|3.3|3.6|5.5|5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3689035-3664-4C5B-8EA4-3A2A20572A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C0D2E8-F4E9-45A2-B863-DA5655C8E9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8DE68F-B1AE-4FB0-B4BD-79F741022DB8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253</Words>
  <Application>Microsoft Office PowerPoint</Application>
  <PresentationFormat>Widescreen</PresentationFormat>
  <Paragraphs>89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Comic Sans MS</vt:lpstr>
      <vt:lpstr>Office Theme</vt:lpstr>
      <vt:lpstr>Title slide</vt:lpstr>
      <vt:lpstr>Get ready title</vt:lpstr>
      <vt:lpstr>1_Get ready questions</vt:lpstr>
      <vt:lpstr>Let's learn title</vt:lpstr>
      <vt:lpstr>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MacRae</dc:creator>
  <cp:lastModifiedBy>Laura MacRae</cp:lastModifiedBy>
  <cp:revision>1</cp:revision>
  <dcterms:created xsi:type="dcterms:W3CDTF">2021-06-28T15:01:51Z</dcterms:created>
  <dcterms:modified xsi:type="dcterms:W3CDTF">2021-06-28T15:02:21Z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