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400" r:id="rId13"/>
    <p:sldId id="420" r:id="rId14"/>
    <p:sldId id="299" r:id="rId15"/>
    <p:sldId id="415" r:id="rId16"/>
    <p:sldId id="421" r:id="rId17"/>
    <p:sldId id="416" r:id="rId18"/>
    <p:sldId id="417" r:id="rId19"/>
    <p:sldId id="418" r:id="rId20"/>
    <p:sldId id="419" r:id="rId21"/>
    <p:sldId id="422" r:id="rId22"/>
    <p:sldId id="423" r:id="rId23"/>
    <p:sldId id="42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9" userDrawn="1">
          <p15:clr>
            <a:srgbClr val="A4A3A4"/>
          </p15:clr>
        </p15:guide>
        <p15:guide id="2" pos="521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740" y="68"/>
      </p:cViewPr>
      <p:guideLst>
        <p:guide orient="horz" pos="119"/>
        <p:guide pos="52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092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385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1757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6849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104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790" y="1423242"/>
            <a:ext cx="6053853" cy="401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1767" y="416556"/>
            <a:ext cx="45075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these equal groups?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59764" y="955277"/>
            <a:ext cx="2175380" cy="1651754"/>
            <a:chOff x="656215" y="1113483"/>
            <a:chExt cx="3183949" cy="241755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215" y="1851404"/>
              <a:ext cx="1679636" cy="1679636"/>
            </a:xfrm>
            <a:prstGeom prst="rect">
              <a:avLst/>
            </a:prstGeom>
          </p:spPr>
        </p:pic>
        <p:grpSp>
          <p:nvGrpSpPr>
            <p:cNvPr id="7" name="Group 6"/>
            <p:cNvGrpSpPr/>
            <p:nvPr/>
          </p:nvGrpSpPr>
          <p:grpSpPr>
            <a:xfrm>
              <a:off x="1433933" y="1113483"/>
              <a:ext cx="2406231" cy="2179267"/>
              <a:chOff x="1433933" y="1113483"/>
              <a:chExt cx="2406231" cy="2179267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33933" y="1113483"/>
                <a:ext cx="1679636" cy="1679636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60528" y="1613114"/>
                <a:ext cx="1679636" cy="1679636"/>
              </a:xfrm>
              <a:prstGeom prst="rect">
                <a:avLst/>
              </a:prstGeom>
            </p:spPr>
          </p:pic>
        </p:grpSp>
      </p:grpSp>
      <p:grpSp>
        <p:nvGrpSpPr>
          <p:cNvPr id="6" name="Group 5"/>
          <p:cNvGrpSpPr/>
          <p:nvPr/>
        </p:nvGrpSpPr>
        <p:grpSpPr>
          <a:xfrm>
            <a:off x="4514029" y="920829"/>
            <a:ext cx="2346618" cy="2014348"/>
            <a:chOff x="4566759" y="834656"/>
            <a:chExt cx="3434577" cy="2948259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1882" y="834656"/>
              <a:ext cx="1679636" cy="167963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1882" y="2103279"/>
              <a:ext cx="1679636" cy="167963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1700" y="1445976"/>
              <a:ext cx="1679636" cy="167963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6759" y="1501545"/>
              <a:ext cx="1679636" cy="1679636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576771" y="2785587"/>
            <a:ext cx="1776294" cy="1830440"/>
            <a:chOff x="489610" y="3802885"/>
            <a:chExt cx="2599833" cy="2679084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610" y="3802885"/>
              <a:ext cx="1298677" cy="119423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8948" y="4163010"/>
              <a:ext cx="1298677" cy="119423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45" y="4545308"/>
              <a:ext cx="1298677" cy="119423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089" y="5287731"/>
              <a:ext cx="1298677" cy="1194238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0883" y="4927606"/>
              <a:ext cx="1298677" cy="119423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0766" y="4546604"/>
              <a:ext cx="1298677" cy="1194238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4804426" y="3091371"/>
            <a:ext cx="1901160" cy="1342004"/>
            <a:chOff x="3862162" y="4075433"/>
            <a:chExt cx="2782592" cy="1964197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2162" y="4082563"/>
              <a:ext cx="1298677" cy="119423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8152" y="4078998"/>
              <a:ext cx="1298677" cy="119423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142" y="4075433"/>
              <a:ext cx="1298677" cy="119423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4097" y="4845392"/>
              <a:ext cx="1298677" cy="119423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087" y="4841827"/>
              <a:ext cx="1298677" cy="1194238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6077" y="4838262"/>
              <a:ext cx="1298677" cy="1194238"/>
            </a:xfrm>
            <a:prstGeom prst="rect">
              <a:avLst/>
            </a:prstGeom>
          </p:spPr>
        </p:pic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58" y="4954565"/>
            <a:ext cx="1204538" cy="78556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378" y="5008908"/>
            <a:ext cx="1204538" cy="78556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800" y="4954565"/>
            <a:ext cx="1245916" cy="8125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1767" y="416556"/>
            <a:ext cx="45075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these equal groups?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59764" y="955277"/>
            <a:ext cx="2175380" cy="1651754"/>
            <a:chOff x="656215" y="1113483"/>
            <a:chExt cx="3183949" cy="241755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215" y="1851404"/>
              <a:ext cx="1679636" cy="1679636"/>
            </a:xfrm>
            <a:prstGeom prst="rect">
              <a:avLst/>
            </a:prstGeom>
          </p:spPr>
        </p:pic>
        <p:grpSp>
          <p:nvGrpSpPr>
            <p:cNvPr id="7" name="Group 6"/>
            <p:cNvGrpSpPr/>
            <p:nvPr/>
          </p:nvGrpSpPr>
          <p:grpSpPr>
            <a:xfrm>
              <a:off x="1433933" y="1113483"/>
              <a:ext cx="2406231" cy="2179267"/>
              <a:chOff x="1433933" y="1113483"/>
              <a:chExt cx="2406231" cy="2179267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33933" y="1113483"/>
                <a:ext cx="1679636" cy="1679636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60528" y="1613114"/>
                <a:ext cx="1679636" cy="1679636"/>
              </a:xfrm>
              <a:prstGeom prst="rect">
                <a:avLst/>
              </a:prstGeom>
            </p:spPr>
          </p:pic>
        </p:grpSp>
      </p:grpSp>
      <p:grpSp>
        <p:nvGrpSpPr>
          <p:cNvPr id="6" name="Group 5"/>
          <p:cNvGrpSpPr/>
          <p:nvPr/>
        </p:nvGrpSpPr>
        <p:grpSpPr>
          <a:xfrm>
            <a:off x="4514029" y="920829"/>
            <a:ext cx="2346618" cy="2014348"/>
            <a:chOff x="4566759" y="834656"/>
            <a:chExt cx="3434577" cy="2948259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1882" y="834656"/>
              <a:ext cx="1679636" cy="167963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1882" y="2103279"/>
              <a:ext cx="1679636" cy="167963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1700" y="1445976"/>
              <a:ext cx="1679636" cy="167963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6759" y="1501545"/>
              <a:ext cx="1679636" cy="1679636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576771" y="2785587"/>
            <a:ext cx="1776294" cy="1830440"/>
            <a:chOff x="489610" y="3802885"/>
            <a:chExt cx="2599833" cy="2679084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610" y="3802885"/>
              <a:ext cx="1298677" cy="119423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8948" y="4163010"/>
              <a:ext cx="1298677" cy="119423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45" y="4545308"/>
              <a:ext cx="1298677" cy="119423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089" y="5287731"/>
              <a:ext cx="1298677" cy="1194238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0883" y="4927606"/>
              <a:ext cx="1298677" cy="119423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0766" y="4546604"/>
              <a:ext cx="1298677" cy="1194238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4804426" y="3091371"/>
            <a:ext cx="1901160" cy="1342004"/>
            <a:chOff x="3862162" y="4075433"/>
            <a:chExt cx="2782592" cy="1964197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2162" y="4082563"/>
              <a:ext cx="1298677" cy="119423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8152" y="4078998"/>
              <a:ext cx="1298677" cy="119423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142" y="4075433"/>
              <a:ext cx="1298677" cy="119423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4097" y="4845392"/>
              <a:ext cx="1298677" cy="119423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087" y="4841827"/>
              <a:ext cx="1298677" cy="1194238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6077" y="4838262"/>
              <a:ext cx="1298677" cy="1194238"/>
            </a:xfrm>
            <a:prstGeom prst="rect">
              <a:avLst/>
            </a:prstGeom>
          </p:spPr>
        </p:pic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58" y="4954565"/>
            <a:ext cx="1204538" cy="78556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378" y="5008908"/>
            <a:ext cx="1204538" cy="78556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800" y="4954565"/>
            <a:ext cx="1245916" cy="812554"/>
          </a:xfrm>
          <a:prstGeom prst="rect">
            <a:avLst/>
          </a:prstGeom>
        </p:spPr>
      </p:pic>
      <p:sp>
        <p:nvSpPr>
          <p:cNvPr id="40" name="Cross 3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924893" y="1369549"/>
            <a:ext cx="900224" cy="886194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96033" y="3189859"/>
            <a:ext cx="417536" cy="782710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92887" y="4703355"/>
            <a:ext cx="417536" cy="782710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032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802287" y="1528265"/>
            <a:ext cx="4857344" cy="1778922"/>
            <a:chOff x="1802287" y="1528265"/>
            <a:chExt cx="4857344" cy="1778922"/>
          </a:xfrm>
        </p:grpSpPr>
        <p:sp>
          <p:nvSpPr>
            <p:cNvPr id="53" name="Donut 52"/>
            <p:cNvSpPr/>
            <p:nvPr/>
          </p:nvSpPr>
          <p:spPr>
            <a:xfrm>
              <a:off x="4880709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Donut 1"/>
            <p:cNvSpPr/>
            <p:nvPr/>
          </p:nvSpPr>
          <p:spPr>
            <a:xfrm>
              <a:off x="1802287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00B05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802287" y="1528265"/>
            <a:ext cx="4857344" cy="1778922"/>
            <a:chOff x="1802287" y="1528265"/>
            <a:chExt cx="4857344" cy="1778922"/>
          </a:xfrm>
        </p:grpSpPr>
        <p:sp>
          <p:nvSpPr>
            <p:cNvPr id="19" name="Donut 18"/>
            <p:cNvSpPr/>
            <p:nvPr/>
          </p:nvSpPr>
          <p:spPr>
            <a:xfrm>
              <a:off x="4880709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Donut 19"/>
            <p:cNvSpPr/>
            <p:nvPr/>
          </p:nvSpPr>
          <p:spPr>
            <a:xfrm>
              <a:off x="1802287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00B05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342900" y="1568450"/>
            <a:ext cx="3695700" cy="2743200"/>
          </a:xfrm>
          <a:prstGeom prst="rect">
            <a:avLst/>
          </a:pr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3400" y="1568450"/>
            <a:ext cx="3695700" cy="2743200"/>
          </a:xfrm>
          <a:prstGeom prst="rect">
            <a:avLst/>
          </a:pr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1259111" y="2947774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9111" y="3271292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260141" y="3918328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261171" y="3594810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791525" y="2947774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2791525" y="3271292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2792555" y="3918328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793585" y="3594810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451102" y="3227961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451102" y="3551479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5110754" y="3878152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453162" y="3874997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6812299" y="3366477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6812299" y="3689995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 rot="536486">
            <a:off x="5110754" y="3551479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110080" y="3224806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59194" y="894448"/>
            <a:ext cx="10631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447296" y="845424"/>
            <a:ext cx="148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Unequal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211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-0.22517 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6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0.21233 0.0002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7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8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Donut 52"/>
          <p:cNvSpPr/>
          <p:nvPr/>
        </p:nvSpPr>
        <p:spPr>
          <a:xfrm>
            <a:off x="4880709" y="1528265"/>
            <a:ext cx="1778922" cy="1778922"/>
          </a:xfrm>
          <a:prstGeom prst="donut">
            <a:avLst>
              <a:gd name="adj" fmla="val 5641"/>
            </a:avLst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Donut 1"/>
          <p:cNvSpPr/>
          <p:nvPr/>
        </p:nvSpPr>
        <p:spPr>
          <a:xfrm>
            <a:off x="1802287" y="1528265"/>
            <a:ext cx="1778922" cy="1778922"/>
          </a:xfrm>
          <a:prstGeom prst="donut">
            <a:avLst>
              <a:gd name="adj" fmla="val 5641"/>
            </a:avLst>
          </a:prstGeom>
          <a:solidFill>
            <a:srgbClr val="00B05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34779" y="-232472"/>
            <a:ext cx="1442352" cy="1760737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2451318" y="3577803"/>
            <a:ext cx="546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529740" y="3577803"/>
            <a:ext cx="546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3652" y="1249429"/>
            <a:ext cx="1334620" cy="160992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315" y="2628143"/>
            <a:ext cx="1371025" cy="169072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1" y="-2304031"/>
            <a:ext cx="1375243" cy="16959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7818" y="3599934"/>
            <a:ext cx="6078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466240" y="3599934"/>
            <a:ext cx="6078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624" y="-2362439"/>
            <a:ext cx="1427798" cy="175433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732" y="-1722321"/>
            <a:ext cx="1427798" cy="172232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521" y="-1942677"/>
            <a:ext cx="1427798" cy="156865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2077" y="4190441"/>
            <a:ext cx="1405916" cy="169592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09650" y="5038404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09650" y="5038403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unequal groups.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112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5.55556E-7 -2.22222E-6 L 0.32535 -0.3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7" y="-16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66024 -0.265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03" y="-1326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7743 0.080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15" y="402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88889E-6 -4.44444E-6 L 0.29114 0.201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9" y="100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0 -1.48148E-6 L -0.10573 0.59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2976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61111E-6 -4.81481E-6 L -0.24045 0.439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2196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38889E-6 2.96296E-6 L -0.15139 0.5087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69" y="2544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11022E-16 1.48148E-6 L -0.19514 0.4215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2106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535 -0.33102 L 0.70833 -0.31782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9" y="648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14 0.20186 L 0.71718 0.08889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-564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32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5" grpId="1"/>
      <p:bldP spid="55" grpId="2"/>
      <p:bldP spid="56" grpId="0"/>
      <p:bldP spid="56" grpId="1"/>
      <p:bldP spid="56" grpId="2"/>
      <p:bldP spid="4" grpId="0"/>
      <p:bldP spid="4" grpId="1"/>
      <p:bldP spid="54" grpId="0"/>
      <p:bldP spid="54" grpId="1"/>
      <p:bldP spid="17" grpId="0"/>
      <p:bldP spid="17" grpId="2"/>
      <p:bldP spid="18" grpId="0"/>
      <p:bldP spid="1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two equal groups?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7700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448175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6164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move one item?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7700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448175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3779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9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977" y="2688596"/>
            <a:ext cx="2221108" cy="85296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1641" y="971373"/>
            <a:ext cx="15664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103047" y="955432"/>
            <a:ext cx="22333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Unequal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80" y="2688596"/>
            <a:ext cx="2221108" cy="85296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475" y="2976993"/>
            <a:ext cx="614112" cy="47989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95" y="2976993"/>
            <a:ext cx="614112" cy="47989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77" y="3015847"/>
            <a:ext cx="614112" cy="47989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028" y="2688596"/>
            <a:ext cx="2221108" cy="85296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423" y="2750956"/>
            <a:ext cx="614112" cy="479890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57" y="2845565"/>
            <a:ext cx="614112" cy="47989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815" y="2750185"/>
            <a:ext cx="614112" cy="47989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135" y="2779385"/>
            <a:ext cx="614112" cy="47989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947" y="3038978"/>
            <a:ext cx="614112" cy="47989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846" y="2702524"/>
            <a:ext cx="614112" cy="4798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516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46" grpId="0"/>
      <p:bldP spid="4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Make three equal groups and then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make them unequal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47701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140075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632450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6520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3010231" y="1017408"/>
            <a:ext cx="22333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Unequal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830713" y="268609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437453" y="2673034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044193" y="268609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83275" y="321103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552953" y="268609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730914" y="321103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417635" y="3722914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291373" y="268609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898113" y="2686097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350734" y="1028976"/>
            <a:ext cx="15664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862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0.20208 -1.1111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0.26788 -0.00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0.56181 -0.066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90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1"/>
      <p:bldP spid="19" grpId="0" animBg="1"/>
      <p:bldP spid="23" grpId="0" animBg="1"/>
      <p:bldP spid="25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1794844" y="414040"/>
            <a:ext cx="46971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3 unequal groups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901313" y="200682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508053" y="200682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093186" y="253176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153875" y="253176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778373" y="200682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801514" y="253176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755233" y="200682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361973" y="200682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968713" y="200682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70952" y="2006824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170103" y="279423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776843" y="2794235"/>
            <a:ext cx="524940" cy="5249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06539" y="4288474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513279" y="4288474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805034" y="5569131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271139" y="5488930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783599" y="4288474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877879" y="5508390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760459" y="4288474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367199" y="4288474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973939" y="4288474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476178" y="4288473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128875" y="5629480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93565" y="5638188"/>
            <a:ext cx="524940" cy="52494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1616519" y="432755"/>
            <a:ext cx="5373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3 equal groups of 4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794844" y="3393899"/>
            <a:ext cx="46971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6 unequal groups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648525" y="3430568"/>
            <a:ext cx="5373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6 equal groups of 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486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-0.11858 0.093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7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-0.15365 0.1780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91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1"/>
      <p:bldP spid="2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1"/>
      <p:bldP spid="41" grpId="0"/>
      <p:bldP spid="41" grpId="1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12 counters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6 equal groups of 2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 equal groups of 3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 of 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baseline="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there any other amounts which can start as unequal groups but make equal groups?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9792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0.7|5.3|0.8|0.7|5.5|3.1|2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7.7|1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4|0.8|0.7|1.4|0.6|3.1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3|2.4|1.6|14.4|3.4|2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0.5|2.6|4.2|10.5|1.5|10.9|1.8|2.9|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4|7.3|7.4|9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4.8|4.6|19|4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8|2.7|2.2|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CE7085F-F20A-41FD-A652-9A917EE6862A}"/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16640</TotalTime>
  <Words>117</Words>
  <Application>Microsoft Office PowerPoint</Application>
  <PresentationFormat>On-screen Show (4:3)</PresentationFormat>
  <Paragraphs>33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374</cp:revision>
  <dcterms:created xsi:type="dcterms:W3CDTF">2019-07-05T11:02:13Z</dcterms:created>
  <dcterms:modified xsi:type="dcterms:W3CDTF">2020-11-16T20:47:08Z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