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764ba5181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764ba5181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764ba5181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764ba5181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4764ba5181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4764ba5181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fc206e0c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fc206e0c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fc206e0c6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fc206e0c6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7fc206e0c6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7fc206e0c6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4764ba5181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4764ba5181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lovereading4kids.co.uk/extract/15973/Cosmic-by-Frank-Cottrell-Boyce.html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Cosmic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https://www.lovereading4kids.co.uk/extract/15973/Cosmic-by-Frank-Cottrell-Boyce.html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</a:t>
            </a:r>
            <a:r>
              <a:rPr lang="en-GB"/>
              <a:t>		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Where did the main character tell his parents he was going?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What is the name of the rocket ship?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Where does the main character come from?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How many people are on the ship?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Why does everyone think the main character is older than he is?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Why did he take a mobile phone with him?</a:t>
            </a:r>
            <a:endParaRPr sz="2000">
              <a:solidFill>
                <a:srgbClr val="333333"/>
              </a:solidFill>
            </a:endParaRPr>
          </a:p>
          <a:p>
            <a:pPr indent="0" lvl="0" marL="45720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333333"/>
              </a:solidFill>
            </a:endParaRPr>
          </a:p>
          <a:p>
            <a:pPr indent="0" lvl="0" marL="457200" rtl="0" algn="l">
              <a:spcBef>
                <a:spcPts val="1400"/>
              </a:spcBef>
              <a:spcAft>
                <a:spcPts val="1400"/>
              </a:spcAft>
              <a:buNone/>
            </a:pPr>
            <a:r>
              <a:t/>
            </a: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2072225"/>
            <a:ext cx="8520600" cy="249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Why does the main character reason that it is ok to tell some lies?</a:t>
            </a:r>
            <a:endParaRPr sz="25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500"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2075450"/>
            <a:ext cx="8520600" cy="249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434343"/>
                </a:solidFill>
              </a:rPr>
              <a:t>What impression do you get of the main character in the opening paragraphs?</a:t>
            </a:r>
            <a:endParaRPr sz="25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500">
                <a:solidFill>
                  <a:srgbClr val="434343"/>
                </a:solidFill>
              </a:rPr>
              <a:t>Support your answer with evidence from the text.</a:t>
            </a:r>
            <a:endParaRPr sz="2500">
              <a:solidFill>
                <a:srgbClr val="434343"/>
              </a:solidFill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11700" y="2072225"/>
            <a:ext cx="8520600" cy="249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500"/>
              <a:t>Explain why the main character hates the phrase ‘you should know better, a big lad like you’.</a:t>
            </a:r>
            <a:endParaRPr sz="2500"/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>
            <a:off x="311700" y="2075450"/>
            <a:ext cx="8520600" cy="249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500">
                <a:solidFill>
                  <a:srgbClr val="434343"/>
                </a:solidFill>
              </a:rPr>
              <a:t>Predict how the main character might try to get back to Earth.</a:t>
            </a:r>
            <a:endParaRPr sz="2500">
              <a:solidFill>
                <a:srgbClr val="434343"/>
              </a:solidFill>
            </a:endParaRPr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95" name="Google Shape;95;p19"/>
          <p:cNvSpPr txBox="1"/>
          <p:nvPr>
            <p:ph idx="1" type="body"/>
          </p:nvPr>
        </p:nvSpPr>
        <p:spPr>
          <a:xfrm>
            <a:off x="311700" y="2072225"/>
            <a:ext cx="8520600" cy="249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500"/>
              <a:t>Why can’t the main character believe that everyone is napping?</a:t>
            </a:r>
            <a:endParaRPr sz="2500"/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02" name="Google Shape;102;p20"/>
          <p:cNvSpPr txBox="1"/>
          <p:nvPr>
            <p:ph idx="1" type="body"/>
          </p:nvPr>
        </p:nvSpPr>
        <p:spPr>
          <a:xfrm>
            <a:off x="311700" y="2346150"/>
            <a:ext cx="8520600" cy="222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Summarise the events of the first two chapters in 20 words or fewer.</a:t>
            </a:r>
            <a:endParaRPr sz="25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500"/>
          </a:p>
        </p:txBody>
      </p:sp>
      <p:pic>
        <p:nvPicPr>
          <p:cNvPr id="103" name="Google Shape;1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49" y="-126726"/>
            <a:ext cx="2006704" cy="200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