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7B2F1-058D-401D-A85C-624E44AAE2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5FB70-AEDA-4B55-A16F-9AE905325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C6FA1-2A4B-4481-A56D-417B8F225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3425-ACE3-47DF-9B9B-4E49D01FF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6D168-2A20-42D9-98A8-E36B2AEA4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68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0CF1-BC0F-465A-91AB-812C95FAF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DB09E-8090-4698-A626-A1430EA6A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E7821-D6CC-40DE-BF5F-C4294D5F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9D325-EB65-41FD-BE3C-88C489E43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505FF-56D5-4DCF-80BB-5A7F6520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0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A460D-B101-4037-A545-9F5BEEE92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C4DDC9-FD42-4DBE-BD0F-EC3BBB00A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83739-DE98-47C4-9492-4BDAAB1A6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A391C-318E-4CE6-8D1B-01526303F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005CD-8F45-4822-8785-852FA4459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39E25-39C6-4224-83E9-98292F4AE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A3E32-E1C2-4D3A-B871-5D0739F2E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DCDD61-EE4C-4D13-87B1-0203C9968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B6ED51-FA6E-4508-AC6C-AC60CD6B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3CE4F-37BF-4D72-9553-FE3C70D5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9D5BF-CB21-4EA2-A062-AE4F84AA7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534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4CFB6-D57E-4F8D-B556-E07B48524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877E4-4274-4A78-B4A2-6E3182EBA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E9C0D-7BBC-4372-BF1B-CC2D2AF9F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4AD2E-A3AD-45D1-86F1-E1C1FC037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57F866-D60A-415F-B22E-9D38617333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A8B297-E5E7-43D5-8C2A-190905209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CFAA59-A614-43C1-9513-E7BA72CF8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62668A-C4BA-47F7-9FB9-B5702A51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BC462-3C7C-42B1-8F44-58E62F04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BF62F3-C957-4608-8147-7E92F31F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89DD43-FD75-470D-8172-68A7F920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DD9656-7183-4928-853C-E9D070EF7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74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3569C5-2ADA-4CDA-92E8-442FE3DE6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3DC6B5-D694-4455-B6D9-FAF0637EB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B706F-5992-4E68-AB56-91B881F8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29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E52F-442C-4BB0-97AA-F4F873099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8F326-7FB8-47EC-8F5A-9CB6826D7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0C045-173F-4A2A-9A9A-64E48AB70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16ED17-13F2-499E-B5F9-1118584A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0EC911-DBD8-4B43-BCD5-90CC8BEC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11FDB-7370-4749-9599-6B9D93313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70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4F78D-6799-4C7E-9009-B93EAEDF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BE80A9-D2D0-4C9E-A1EC-529278EDC1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80909-5F71-4F08-878E-6A4093BAC8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4FEDE-4334-4176-9CCB-460FD0D8C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9090B-50D9-49FC-A23F-2EE8FD0A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6CFC21-540D-4966-AF54-AE0C5A44D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37601-6714-4443-BAE7-16B1010B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CD9EC9-4C06-4B44-A5FF-8382B2F79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46B91-342C-4D6A-BFEF-263AC8ED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AC26A-289F-4449-88AD-54AE44074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91036-F705-467C-BD7A-B2F13E1D9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32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02C96-5E1C-4D6C-A41B-37D9A04C11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6793B-DC04-4588-8B4E-49849D266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AB0F0-FAD9-411E-B61B-F9AD2EEEC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22747-DAD4-46FB-9482-913D331D9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99BE3-369E-4DB4-BDE9-83FAB523D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5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5972A2-A5FB-4FA4-AD15-91476D02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39848D-04B2-43CD-94C4-3E7D8C8CD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8C5EB-7110-4A8E-BE9C-633C8159E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958ED-87CB-435D-A692-A71084F837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5A39F-8BBC-429F-999A-E93DA4836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7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3AEDC-3913-4D1E-A8F0-F443969BC3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To write a simple instruction.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35BEB5-A913-493C-9239-8DBE740741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6</a:t>
            </a:r>
            <a:r>
              <a:rPr lang="en-GB"/>
              <a:t>.1.2021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320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9A7EE-4D52-48A0-B370-57E68FB12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>
                <a:latin typeface="Twinkl" pitchFamily="2" charset="0"/>
              </a:rPr>
              <a:t>Instructions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0735B-FBEE-4D6E-B7F5-82EB86C58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Twinkl" pitchFamily="2" charset="0"/>
              </a:rPr>
              <a:t>When someone tells someone else what to do we call this giving the instructions.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Stand up!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Sit down!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Cross your legs! 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Can you think of an instruction?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On your speech bubble write your instruction.  Use your sounds to help you!</a:t>
            </a:r>
          </a:p>
        </p:txBody>
      </p:sp>
    </p:spTree>
    <p:extLst>
      <p:ext uri="{BB962C8B-B14F-4D97-AF65-F5344CB8AC3E}">
        <p14:creationId xmlns:p14="http://schemas.microsoft.com/office/powerpoint/2010/main" val="117222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7E7ED-E756-4395-AF67-A12CEE72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story.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14C2E-C1D5-40C2-821B-F8F07C76E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 want you to listen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out for someone being bossy and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telling someone else what to do!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If you hear someone give an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instruction I want you to wag your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Finger like you are telling someone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Off!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3C1B4E-9865-4B2C-83BB-477A469AA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003" y="2254250"/>
            <a:ext cx="51339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58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1C17B-60EB-47BF-8332-CB8D8BA5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have we learnt about instructions this week so far?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3DAA8-3F6F-45FD-93B0-8D0ABF5C7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They tell you to do something.</a:t>
            </a:r>
          </a:p>
          <a:p>
            <a:r>
              <a:rPr lang="en-GB" dirty="0">
                <a:latin typeface="Twinkl" pitchFamily="2" charset="0"/>
              </a:rPr>
              <a:t>They are short sentences.</a:t>
            </a:r>
          </a:p>
          <a:p>
            <a:r>
              <a:rPr lang="en-GB" dirty="0">
                <a:latin typeface="Twinkl" pitchFamily="2" charset="0"/>
              </a:rPr>
              <a:t>They are said in a bossy voice.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Today you are going to make your own game of Simon says!  Simon says is a very bossy game!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64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BA6EB-076E-4FD4-93D3-7A8E8FFB3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Do you remember the rules?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80180-01B6-4299-B775-E6542F08C6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One person is the caller.</a:t>
            </a:r>
          </a:p>
          <a:p>
            <a:r>
              <a:rPr lang="en-GB" dirty="0">
                <a:latin typeface="Twinkl" pitchFamily="2" charset="0"/>
              </a:rPr>
              <a:t>The caller says…..Simon says……and gives an instruction.</a:t>
            </a:r>
          </a:p>
          <a:p>
            <a:r>
              <a:rPr lang="en-GB" dirty="0">
                <a:latin typeface="Twinkl" pitchFamily="2" charset="0"/>
              </a:rPr>
              <a:t>If the caller says Sion says before the instruction you must follow it.</a:t>
            </a:r>
          </a:p>
          <a:p>
            <a:r>
              <a:rPr lang="en-GB" dirty="0">
                <a:latin typeface="Twinkl" pitchFamily="2" charset="0"/>
              </a:rPr>
              <a:t>If the caller does not say Simon says before the instruction you must not follow it.</a:t>
            </a:r>
          </a:p>
          <a:p>
            <a:r>
              <a:rPr lang="en-GB" dirty="0">
                <a:latin typeface="Twinkl" pitchFamily="2" charset="0"/>
              </a:rPr>
              <a:t>Try to make the instructions clear, short and bossy!</a:t>
            </a:r>
          </a:p>
        </p:txBody>
      </p:sp>
    </p:spTree>
    <p:extLst>
      <p:ext uri="{BB962C8B-B14F-4D97-AF65-F5344CB8AC3E}">
        <p14:creationId xmlns:p14="http://schemas.microsoft.com/office/powerpoint/2010/main" val="828418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1FE26-0222-4A34-9DCF-BD1F430BF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your table you are going to make some instruction cards for Simon says to play with.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8595A-25B7-4BD2-898D-EA5E6FD32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Each person will write 3 instruction cards.</a:t>
            </a:r>
          </a:p>
          <a:p>
            <a:r>
              <a:rPr lang="en-GB" dirty="0"/>
              <a:t>For example:</a:t>
            </a:r>
          </a:p>
          <a:p>
            <a:pPr marL="0" indent="0">
              <a:buNone/>
            </a:pPr>
            <a:r>
              <a:rPr lang="en-GB" dirty="0"/>
              <a:t>       Jump 10 times!</a:t>
            </a:r>
          </a:p>
          <a:p>
            <a:pPr marL="0" indent="0">
              <a:buNone/>
            </a:pPr>
            <a:r>
              <a:rPr lang="en-GB" dirty="0"/>
              <a:t>      Stand on tiptoes!</a:t>
            </a:r>
          </a:p>
          <a:p>
            <a:pPr marL="0" indent="0">
              <a:buNone/>
            </a:pPr>
            <a:r>
              <a:rPr lang="en-GB" dirty="0"/>
              <a:t>      Twirl around three times!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Don’t forget your capital letter, finger spaces and exclamation mark!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200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8D468-3146-4B1A-A96F-7C6246A33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Play the game!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5D3EC7-D1A5-461D-87FE-F9CD7A793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Put all the cards in the middle of the table.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One person is the caller.</a:t>
            </a:r>
          </a:p>
          <a:p>
            <a:r>
              <a:rPr lang="en-GB" dirty="0">
                <a:latin typeface="Twinkl" pitchFamily="2" charset="0"/>
              </a:rPr>
              <a:t>They choose whether to start their instruction with Simon says or not.</a:t>
            </a:r>
          </a:p>
          <a:p>
            <a:r>
              <a:rPr lang="en-GB" dirty="0">
                <a:latin typeface="Twinkl" pitchFamily="2" charset="0"/>
              </a:rPr>
              <a:t>Read the instruction card.</a:t>
            </a:r>
          </a:p>
          <a:p>
            <a:r>
              <a:rPr lang="en-GB" dirty="0">
                <a:latin typeface="Twinkl" pitchFamily="2" charset="0"/>
              </a:rPr>
              <a:t>The other players decide whether or not to follow the instruction!</a:t>
            </a:r>
          </a:p>
        </p:txBody>
      </p:sp>
    </p:spTree>
    <p:extLst>
      <p:ext uri="{BB962C8B-B14F-4D97-AF65-F5344CB8AC3E}">
        <p14:creationId xmlns:p14="http://schemas.microsoft.com/office/powerpoint/2010/main" val="606954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325</Words>
  <Application>Microsoft Office PowerPoint</Application>
  <PresentationFormat>Widescreen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</vt:lpstr>
      <vt:lpstr>Office Theme</vt:lpstr>
      <vt:lpstr>To write a simple instruction.</vt:lpstr>
      <vt:lpstr>Instructions</vt:lpstr>
      <vt:lpstr>The story. </vt:lpstr>
      <vt:lpstr>What have we learnt about instructions this week so far?</vt:lpstr>
      <vt:lpstr>Do you remember the rules? </vt:lpstr>
      <vt:lpstr>On your table you are going to make some instruction cards for Simon says to play with.</vt:lpstr>
      <vt:lpstr>Play the game!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what an instruction is.</dc:title>
  <dc:creator>Lynne Smith</dc:creator>
  <cp:lastModifiedBy>Lynne Smith</cp:lastModifiedBy>
  <cp:revision>5</cp:revision>
  <dcterms:created xsi:type="dcterms:W3CDTF">2020-12-30T08:30:43Z</dcterms:created>
  <dcterms:modified xsi:type="dcterms:W3CDTF">2020-12-30T09:07:02Z</dcterms:modified>
</cp:coreProperties>
</file>