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3" r:id="rId6"/>
    <p:sldMasterId id="2147483665" r:id="rId7"/>
    <p:sldMasterId id="2147483667" r:id="rId8"/>
    <p:sldMasterId id="2147483669" r:id="rId9"/>
    <p:sldMasterId id="2147483671" r:id="rId10"/>
  </p:sldMasterIdLst>
  <p:sldIdLst>
    <p:sldId id="256" r:id="rId11"/>
    <p:sldId id="296" r:id="rId12"/>
    <p:sldId id="297" r:id="rId13"/>
    <p:sldId id="321" r:id="rId14"/>
    <p:sldId id="322" r:id="rId15"/>
    <p:sldId id="299" r:id="rId16"/>
    <p:sldId id="314" r:id="rId17"/>
    <p:sldId id="325" r:id="rId18"/>
    <p:sldId id="323" r:id="rId19"/>
    <p:sldId id="318" r:id="rId20"/>
    <p:sldId id="324" r:id="rId21"/>
    <p:sldId id="730" r:id="rId22"/>
    <p:sldId id="731" r:id="rId23"/>
    <p:sldId id="732" r:id="rId24"/>
    <p:sldId id="733" r:id="rId25"/>
    <p:sldId id="734" r:id="rId26"/>
    <p:sldId id="735" r:id="rId27"/>
    <p:sldId id="736" r:id="rId28"/>
    <p:sldId id="737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4392-7B29-4FB4-B383-978588E68F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EACCE3-12DF-4366-A1AF-F786A1F8BA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4B551-643E-4F6A-890A-926565C88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CBD62-CE5C-47AF-BC8B-7FF8C5DC9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68A068-103E-4915-B071-778EDBBF2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034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BF2DE-B081-465F-8266-D2DAE3003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8AFFB2-A3EB-4E07-967E-C4CE8D1699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9BEB3E-CFD8-4249-97AF-EE792EE7B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39B4B-89A0-4617-A32D-85881CEC6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375B2-198A-4A84-88F2-04BE94C27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455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7ED3D-0A67-4EE2-88FA-0657321CF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CF0A8A-77B5-4ECD-BEB0-8CC8BCD3BF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03238C-EF06-4C25-8656-F233B55CF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3D7D2-3EBF-408F-9D5A-F0100811B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824051-8653-4353-9D81-BCC17684A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421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539F8-FA82-4286-B5E3-1BBFCA56D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E21A6-9CCA-42B8-9AE0-BA0B9A1255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ED81D7-D717-4154-BDBF-6C049DCD32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968DAD-3E07-475B-93C2-26C7D1AB8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30400B-2C22-4CDE-A83F-6B5E1CC1B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13BE0F-A9FF-41B9-8D01-7F40C1BF0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459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90604-8044-438A-A25B-368BC802E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066099-5127-4B92-BC45-CA3FD0E6E8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6993FA-F0C8-41F5-BC58-4261835DD4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7ACD53-635C-4CA8-84A8-36E64744B8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C0A2D2-EEB2-4031-9FAA-6932236B0D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4A47FA-8E8D-4B78-9AEE-926C4DCDD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0215B5-745C-4078-AA96-C362398B3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A573F4-01F8-4F18-BC58-16E8D0183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09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5A842-D0F3-4829-BE10-4F502AD5A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9F518F-E504-41CA-93F1-48D11F7B9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DC5267-A613-41C4-AF57-6EFD304FB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CA974-1D61-4F3C-B9BB-57810E50B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599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BE8B9A-0531-4E4A-8949-4F04F1ABE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4CA96B-38EF-407F-97D0-AD3226BCA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36F328-676F-4609-B89F-40461196A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421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C4F84-4E3F-47E2-BB9A-DD91827DC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6C94C0-A5E3-4E2A-AE0D-0D0FB3D1D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734FDB-1E7E-4018-A512-999AD4C9B5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4F48D-D4BE-4397-A66B-480968E65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8D6527-5446-4D50-8DFB-06A1AA853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180107-55C8-46B4-8CDA-F37EFC59F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41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D3CEC-65EC-4FEB-A9E9-B42BF4DD2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CF80D9-D7B6-4E77-B068-3589B2E12A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40794-E2B9-4F38-AE42-B5FE6612AF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431390-B67A-4C1E-847F-5920A53C4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F92369-3194-4AC7-89D5-FE7166834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BFD03F-6102-4263-AD02-8B7DDB7A9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062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5EEF9-D8B3-4692-A5A3-69D4BE28D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8E2C09-A48A-40AB-B737-292A3E4F1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8BB3D0-1E8F-46BF-A7AA-43B27BDE9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EB6EC-D805-44EE-A3D4-9F2A21B78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04533-086A-4EDB-ADDE-E4BEF4286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90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277FA0-FAB0-431B-8B23-5EF38D3D6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20F8AB-4405-4BAA-836F-A69E3B0DA3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FFDC0-05D1-4256-A1E6-62150DC49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90B29-CAFC-4B18-8E8C-9C731CAD8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8FDC1-44C4-4B2D-89A2-8019E7C57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746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9"/>
            <a:ext cx="7933899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823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032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9391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9867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1758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94824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10419BF3-E40C-4211-B836-45DAD12C88D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16275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559E3C82-2BC3-4897-B480-E9FC37E88AB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21802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62600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035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A5B2C8D-095B-4598-B426-909AB42A2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E72CD-9260-41E1-895A-B4D9F13D9E63}" type="datetimeFigureOut">
              <a:rPr lang="en-GB"/>
              <a:pPr>
                <a:defRPr/>
              </a:pPr>
              <a:t>05/07/2021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478F8FA-1AF7-4276-9081-0DFD502DD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D579F5D-3F18-4AE9-B865-BC954A359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AF0B3-3213-4AEC-B24F-DDF17FB3E9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1165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341E814-4D1D-43CC-A5B4-4222E637A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537B9-3474-47FE-BD10-52E3233AAFE9}" type="datetimeFigureOut">
              <a:rPr lang="en-GB"/>
              <a:pPr>
                <a:defRPr/>
              </a:pPr>
              <a:t>05/07/2021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8F45CDE-CA4B-4D44-994A-42058325B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27E6AC9-893B-4958-B2B3-746CD9BF4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794E4-ADE2-4067-A7E5-3A338CD805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4550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F52581F-20D2-4C83-989D-63F5BCCB9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AB83A-B3B2-4B8B-B6D7-FFE457E47DCB}" type="datetimeFigureOut">
              <a:rPr lang="en-GB"/>
              <a:pPr>
                <a:defRPr/>
              </a:pPr>
              <a:t>05/07/2021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87A249E-4E8F-4A27-B8D6-8AB801675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1444967-8B0A-473A-87F4-45156256E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E71CA-D8F0-4618-ACCF-3EDB8005FC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5503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2E83B4F-F46B-4CE8-ABC7-5E6B1396E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0EB87-5771-4CA1-B932-DAE9CD8B0BB3}" type="datetimeFigureOut">
              <a:rPr lang="en-GB"/>
              <a:pPr>
                <a:defRPr/>
              </a:pPr>
              <a:t>05/07/2021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CB687B7-39AE-4091-9616-EB2AFE4EB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8D2008-B650-4045-871E-D46B8C3A4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97570-EAB4-499D-AF72-831AD6CB0D2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6683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36F131-F48C-4859-A990-DCB3C8122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36473-6080-4612-9880-65B91C50B5FB}" type="datetimeFigureOut">
              <a:rPr lang="en-GB"/>
              <a:pPr>
                <a:defRPr/>
              </a:pPr>
              <a:t>05/07/2021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CC7AC9-167D-423F-81B2-EDD4EB331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17B75D-A855-467A-9704-A328CB6E5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E9CA9-FA88-4497-81EF-55AB48871A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0302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D21261-FC8B-4BA4-BE4E-3C7D3DB88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AE31B-0E0D-4DB9-B0B9-2B2528C52A0D}" type="datetimeFigureOut">
              <a:rPr lang="en-GB"/>
              <a:pPr>
                <a:defRPr/>
              </a:pPr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928E8D-9711-46C5-8495-575F1F221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104F7-5D42-4E4B-9FB0-6B6375F75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4C7AC-FAAF-4177-B1F0-DF91CA4A6F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3479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79BBC-A465-47BF-92B3-FE4DEDB21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18F96-A38A-40B5-BC4A-5DE95AF25250}" type="datetimeFigureOut">
              <a:rPr lang="en-GB"/>
              <a:pPr>
                <a:defRPr/>
              </a:pPr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481944-26D6-4C40-811D-5576ECC72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081D2B-9718-45E5-8157-B530BF03D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EB115-DC4A-4B77-82AF-F85BC293AF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323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D6DD1F-B683-4396-9BBB-C9C0B579C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3203CC-755E-4C26-9ADD-57D32BF705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DE2E8-2288-41E6-A6B6-E4DB1CBB22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8DCEC-8898-4761-9AA7-100A915781BC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A5AEF-7402-4E8C-8A90-FAAC57C112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9D961-CDF7-4FDC-9CC4-5A188DD4A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5053E-B89B-48CE-9CF3-A503DC063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150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749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49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856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86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713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D020DDC-961A-4A8B-B616-B3C418451C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030B148-7AE6-48AB-8191-90CE1B899EA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F3953-CFA5-4E8A-BDAC-A5426FDB2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E7CDAF-1C57-4288-9B3C-812B5B882BFD}" type="datetimeFigureOut">
              <a:rPr lang="en-GB"/>
              <a:pPr>
                <a:defRPr/>
              </a:pPr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03517-E81B-4828-8F27-9EC37470B7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907F7-4C28-42C9-8EE6-FFF0C35CB5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B470A6D-8B96-4866-A9A0-D268F98991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320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png"/><Relationship Id="rId7" Type="http://schemas.microsoft.com/office/2007/relationships/hdphoto" Target="../media/hdphoto1.wdp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5.xml"/><Relationship Id="rId6" Type="http://schemas.openxmlformats.org/officeDocument/2006/relationships/image" Target="../media/image40.png"/><Relationship Id="rId11" Type="http://schemas.openxmlformats.org/officeDocument/2006/relationships/image" Target="../media/image44.png"/><Relationship Id="rId5" Type="http://schemas.openxmlformats.org/officeDocument/2006/relationships/image" Target="../media/image39.png"/><Relationship Id="rId10" Type="http://schemas.openxmlformats.org/officeDocument/2006/relationships/image" Target="../media/image43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7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35F10-03DA-47E3-93BB-4CC338B073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06B06F-5C53-4409-BE99-B374BF109B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53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290" y="2329000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Complete the sentences below.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12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1) There are ____ groups of ____ apples.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0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12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	There are ____ groups of ____ flowers.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12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	 There are ____ groups of ____ sweets.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80" y="890315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639" y="1295498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95" y="1282386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178" y="892590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837" y="1297773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93" y="1284661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809" y="894865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68" y="1300048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924" y="1286936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718" y="2423672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969" y="2474218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026" y="2482780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935" y="2500435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630" y="2528491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87" y="2537053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222" y="2491965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281" y="2482780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970" y="4439164"/>
            <a:ext cx="1177786" cy="8922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611" y="4480882"/>
            <a:ext cx="1177786" cy="8922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58" y="4439164"/>
            <a:ext cx="1177786" cy="89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36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Complete the sentences below.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12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1) There are ____ groups of ____ apples.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0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12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	There are ____ groups of ____ flowers.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12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	 There are ____ groups of ____ sweets.</a:t>
            </a: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defTabSz="457200"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80" y="890315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639" y="1295498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95" y="1282386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178" y="892590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837" y="1297773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93" y="1284661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809" y="894865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68" y="1300048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924" y="1286936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718" y="2423672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969" y="2474218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026" y="2482780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935" y="2500435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630" y="2528491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87" y="2537053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222" y="2491965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281" y="2482780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970" y="4439164"/>
            <a:ext cx="1177786" cy="8922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611" y="4480882"/>
            <a:ext cx="1177786" cy="8922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58" y="4439164"/>
            <a:ext cx="1177786" cy="8922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A6C3E0-9432-4981-BE91-3D7270287241}"/>
              </a:ext>
            </a:extLst>
          </p:cNvPr>
          <p:cNvSpPr txBox="1"/>
          <p:nvPr/>
        </p:nvSpPr>
        <p:spPr>
          <a:xfrm>
            <a:off x="4404199" y="2044097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03C62E4-C327-4B95-A324-CE61C9BF9D72}"/>
              </a:ext>
            </a:extLst>
          </p:cNvPr>
          <p:cNvSpPr txBox="1"/>
          <p:nvPr/>
        </p:nvSpPr>
        <p:spPr>
          <a:xfrm>
            <a:off x="6840783" y="2029975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9A7B812-3DA1-4E3E-9588-A70EA538E6F2}"/>
              </a:ext>
            </a:extLst>
          </p:cNvPr>
          <p:cNvSpPr txBox="1"/>
          <p:nvPr/>
        </p:nvSpPr>
        <p:spPr>
          <a:xfrm>
            <a:off x="4488864" y="3725058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7410E6A-941A-49C4-BFE8-A22FF7876AB3}"/>
              </a:ext>
            </a:extLst>
          </p:cNvPr>
          <p:cNvSpPr txBox="1"/>
          <p:nvPr/>
        </p:nvSpPr>
        <p:spPr>
          <a:xfrm>
            <a:off x="6987355" y="3708816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48F9CB5-8025-4F13-A305-203BF77929B1}"/>
              </a:ext>
            </a:extLst>
          </p:cNvPr>
          <p:cNvSpPr txBox="1"/>
          <p:nvPr/>
        </p:nvSpPr>
        <p:spPr>
          <a:xfrm>
            <a:off x="4583612" y="5442190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BDCEE0E-BED4-463E-AD2F-5E3913152286}"/>
              </a:ext>
            </a:extLst>
          </p:cNvPr>
          <p:cNvSpPr txBox="1"/>
          <p:nvPr/>
        </p:nvSpPr>
        <p:spPr>
          <a:xfrm>
            <a:off x="6990367" y="5463222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729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6" grpId="0"/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2705613" y="2261734"/>
            <a:ext cx="6780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15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pears are divided into groups of </a:t>
            </a: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groups.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982" y="487596"/>
            <a:ext cx="1267397" cy="1541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448" y="487596"/>
            <a:ext cx="1267397" cy="15416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915" y="487596"/>
            <a:ext cx="1267397" cy="154165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05613" y="2261733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15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594224" y="2261733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74661" y="2691142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05612" y="3643771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70AD47"/>
                </a:solidFill>
                <a:latin typeface="Comic Sans MS" panose="030F0702030302020204" pitchFamily="66" charset="0"/>
              </a:rPr>
              <a:t>     tells us how many in total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05612" y="4305663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70AD47"/>
                </a:solidFill>
                <a:latin typeface="Comic Sans MS" panose="030F0702030302020204" pitchFamily="66" charset="0"/>
              </a:rPr>
              <a:t>    tells us how many in each group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05612" y="4967555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70AD47"/>
                </a:solidFill>
                <a:latin typeface="Comic Sans MS" panose="030F0702030302020204" pitchFamily="66" charset="0"/>
              </a:rPr>
              <a:t>    tells us how many groups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669282" y="5515527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15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5094448" y="5519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75000"/>
                          </a:srgb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75000"/>
                      </a:srgbClr>
                    </a:solidFill>
                    <a:latin typeface="Comic Sans MS" panose="030F0702030302020204" pitchFamily="66" charset="0"/>
                  </a:rPr>
                  <a:t> 5</a:t>
                </a:r>
                <a:endParaRPr lang="en-GB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4448" y="5519902"/>
                <a:ext cx="779381" cy="523220"/>
              </a:xfrm>
              <a:prstGeom prst="rect">
                <a:avLst/>
              </a:prstGeom>
              <a:blipFill>
                <a:blip r:embed="rId4"/>
                <a:stretch>
                  <a:fillRect t="-11628" r="-1328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Rectangle 18"/>
              <p:cNvSpPr/>
              <p:nvPr/>
            </p:nvSpPr>
            <p:spPr>
              <a:xfrm>
                <a:off x="5873829" y="5519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75000"/>
                          </a:srgb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75000"/>
                      </a:srgbClr>
                    </a:solidFill>
                    <a:latin typeface="Comic Sans MS" panose="030F0702030302020204" pitchFamily="66" charset="0"/>
                  </a:rPr>
                  <a:t> 3</a:t>
                </a:r>
                <a:endParaRPr lang="en-GB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3829" y="5519902"/>
                <a:ext cx="779381" cy="523220"/>
              </a:xfrm>
              <a:prstGeom prst="rect">
                <a:avLst/>
              </a:prstGeom>
              <a:blipFill>
                <a:blip r:embed="rId5"/>
                <a:stretch>
                  <a:fillRect t="-11628" r="-14173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0160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00122 0.206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63698 0.301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58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18368 0.3384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2" grpId="0"/>
      <p:bldP spid="2" grpId="1"/>
      <p:bldP spid="10" grpId="0"/>
      <p:bldP spid="10" grpId="1"/>
      <p:bldP spid="11" grpId="0"/>
      <p:bldP spid="11" grpId="1"/>
      <p:bldP spid="12" grpId="0" build="p"/>
      <p:bldP spid="13" grpId="0" build="p"/>
      <p:bldP spid="14" grpId="0" build="p"/>
      <p:bldP spid="15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2631551" y="3857798"/>
            <a:ext cx="6780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_____ are divided into groups of </a:t>
            </a: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groups.</a:t>
            </a:r>
          </a:p>
        </p:txBody>
      </p:sp>
      <p:sp>
        <p:nvSpPr>
          <p:cNvPr id="2" name="Rectangle 1"/>
          <p:cNvSpPr/>
          <p:nvPr/>
        </p:nvSpPr>
        <p:spPr>
          <a:xfrm>
            <a:off x="4878939" y="427152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668146" y="43308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58589" y="431527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05612" y="1903871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70AD47"/>
                </a:solidFill>
                <a:latin typeface="Comic Sans MS" panose="030F0702030302020204" pitchFamily="66" charset="0"/>
              </a:rPr>
              <a:t>     tells us how many in total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05612" y="2565763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70AD47"/>
                </a:solidFill>
                <a:latin typeface="Comic Sans MS" panose="030F0702030302020204" pitchFamily="66" charset="0"/>
              </a:rPr>
              <a:t>    tells us how many in each group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05612" y="3227655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    </a:t>
            </a:r>
            <a:r>
              <a:rPr lang="en-GB" sz="2800" dirty="0">
                <a:solidFill>
                  <a:srgbClr val="70AD47"/>
                </a:solidFill>
                <a:latin typeface="Comic Sans MS" panose="030F0702030302020204" pitchFamily="66" charset="0"/>
              </a:rPr>
              <a:t>tells us how many groups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878940" y="431527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5304106" y="435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75000"/>
                          </a:srgb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75000"/>
                      </a:srgbClr>
                    </a:solidFill>
                    <a:latin typeface="Comic Sans MS" panose="030F0702030302020204" pitchFamily="66" charset="0"/>
                  </a:rPr>
                  <a:t> 5</a:t>
                </a:r>
                <a:endParaRPr lang="en-GB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4106" y="435902"/>
                <a:ext cx="779381" cy="523220"/>
              </a:xfrm>
              <a:prstGeom prst="rect">
                <a:avLst/>
              </a:prstGeom>
              <a:blipFill>
                <a:blip r:embed="rId3"/>
                <a:stretch>
                  <a:fillRect t="-12941" r="-14063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Rectangle 18"/>
              <p:cNvSpPr/>
              <p:nvPr/>
            </p:nvSpPr>
            <p:spPr>
              <a:xfrm>
                <a:off x="6083487" y="435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75000"/>
                          </a:srgb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75000"/>
                      </a:srgbClr>
                    </a:solidFill>
                    <a:latin typeface="Comic Sans MS" panose="030F0702030302020204" pitchFamily="66" charset="0"/>
                  </a:rPr>
                  <a:t> 2</a:t>
                </a:r>
                <a:endParaRPr lang="en-GB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3487" y="435902"/>
                <a:ext cx="779381" cy="523220"/>
              </a:xfrm>
              <a:prstGeom prst="rect">
                <a:avLst/>
              </a:prstGeom>
              <a:blipFill>
                <a:blip r:embed="rId4"/>
                <a:stretch>
                  <a:fillRect t="-12941" r="-1328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2401564" y="4666851"/>
            <a:ext cx="3678579" cy="1551569"/>
            <a:chOff x="764221" y="4666850"/>
            <a:chExt cx="3678579" cy="155156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64221" y="5053795"/>
              <a:ext cx="973450" cy="116462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346510" y="4722760"/>
              <a:ext cx="966074" cy="117775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456490" y="4850212"/>
              <a:ext cx="986310" cy="120402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6629" y="5018769"/>
              <a:ext cx="912640" cy="110089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9065" y="4666850"/>
              <a:ext cx="961396" cy="1159710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5760816" y="4346474"/>
            <a:ext cx="3175032" cy="1907381"/>
            <a:chOff x="5015763" y="4311038"/>
            <a:chExt cx="3175032" cy="1907381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5763" y="4722760"/>
              <a:ext cx="976358" cy="117775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5851" y="5018769"/>
              <a:ext cx="976358" cy="119965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5815" y="5000863"/>
              <a:ext cx="940420" cy="115971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363" y="4311038"/>
              <a:ext cx="945432" cy="103870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91909" y="4440693"/>
              <a:ext cx="919574" cy="115615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879940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2375 0.2162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75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31493 0.311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1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40139 0.406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69" y="2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06077 1.48148E-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7014 4.81481E-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2" grpId="0"/>
      <p:bldP spid="2" grpId="1"/>
      <p:bldP spid="10" grpId="0"/>
      <p:bldP spid="10" grpId="1"/>
      <p:bldP spid="11" grpId="0"/>
      <p:bldP spid="11" grpId="1"/>
      <p:bldP spid="12" grpId="0" build="p"/>
      <p:bldP spid="13" grpId="0" build="p"/>
      <p:bldP spid="14" grpId="0" build="p"/>
      <p:bldP spid="15" grpId="0"/>
      <p:bldP spid="17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FE9024D5-ACCF-4F23-A14E-9AD2C8714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6434">
            <a:off x="1965349" y="2322247"/>
            <a:ext cx="471718" cy="5381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2ED9D3-BC25-4FE1-9CE5-1FF08408DF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24"/>
          <a:stretch/>
        </p:blipFill>
        <p:spPr>
          <a:xfrm>
            <a:off x="1953929" y="2246239"/>
            <a:ext cx="970154" cy="56046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A77C415-A84B-4618-90B6-89B4202B4C96}"/>
              </a:ext>
            </a:extLst>
          </p:cNvPr>
          <p:cNvSpPr/>
          <p:nvPr/>
        </p:nvSpPr>
        <p:spPr>
          <a:xfrm>
            <a:off x="3921637" y="835201"/>
            <a:ext cx="4466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12 oranges, 2 in each basket.</a:t>
            </a:r>
            <a:endParaRPr lang="en-GB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76C051D-AD3D-4FEC-8EA5-B182ECBDDAF8}"/>
              </a:ext>
            </a:extLst>
          </p:cNvPr>
          <p:cNvSpPr/>
          <p:nvPr/>
        </p:nvSpPr>
        <p:spPr bwMode="auto">
          <a:xfrm rot="20392605">
            <a:off x="2055276" y="1875954"/>
            <a:ext cx="803832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  <a:defRPr/>
            </a:pPr>
            <a:endParaRPr lang="en-GB" sz="280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E24679E-6509-4CFD-A583-B37FA8DC92EB}"/>
              </a:ext>
            </a:extLst>
          </p:cNvPr>
          <p:cNvSpPr/>
          <p:nvPr/>
        </p:nvSpPr>
        <p:spPr bwMode="auto">
          <a:xfrm rot="3487734">
            <a:off x="2515203" y="2160543"/>
            <a:ext cx="724441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  <a:defRPr/>
            </a:pPr>
            <a:endParaRPr lang="en-GB" sz="280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1C9BB36-D2DC-494C-B101-3212ECE1145F}"/>
              </a:ext>
            </a:extLst>
          </p:cNvPr>
          <p:cNvSpPr/>
          <p:nvPr/>
        </p:nvSpPr>
        <p:spPr bwMode="auto">
          <a:xfrm rot="2167134">
            <a:off x="2871421" y="1823383"/>
            <a:ext cx="702648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  <a:defRPr/>
            </a:pPr>
            <a:endParaRPr lang="en-GB" sz="280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A48BDF6-B151-43D2-83AD-D4A166B49F46}"/>
              </a:ext>
            </a:extLst>
          </p:cNvPr>
          <p:cNvSpPr/>
          <p:nvPr/>
        </p:nvSpPr>
        <p:spPr bwMode="auto">
          <a:xfrm rot="5711800">
            <a:off x="3193557" y="2322252"/>
            <a:ext cx="707851" cy="45141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  <a:defRPr/>
            </a:pPr>
            <a:endParaRPr lang="en-GB" sz="280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89BD83A-1826-437A-8397-AC762D7AD9C8}"/>
              </a:ext>
            </a:extLst>
          </p:cNvPr>
          <p:cNvSpPr/>
          <p:nvPr/>
        </p:nvSpPr>
        <p:spPr bwMode="auto">
          <a:xfrm rot="2685370">
            <a:off x="3576386" y="1873324"/>
            <a:ext cx="707851" cy="45141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  <a:defRPr/>
            </a:pPr>
            <a:endParaRPr lang="en-GB" sz="280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4246C00-3423-4832-A8BC-389638D65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111" y="1901372"/>
            <a:ext cx="471718" cy="53815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2EB2639-76F8-4636-9418-9D46330A02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584" y="1800163"/>
            <a:ext cx="471718" cy="5381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7ABB002-D411-4FDF-A940-BE3A0C006D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310" y="1722697"/>
            <a:ext cx="471718" cy="53815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A4ED393-45A4-452B-925E-BE51BC920A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825" y="2212721"/>
            <a:ext cx="471718" cy="5381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C50621D-3DFF-4B51-8F06-9AC888402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0778">
            <a:off x="3327358" y="2142934"/>
            <a:ext cx="471718" cy="53815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A98BB20-3E13-45DD-8501-17AA40BCA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3285539" y="2386305"/>
            <a:ext cx="471718" cy="53815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2CD04F5-CA2E-458A-974F-554E9809C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2702965" y="2295107"/>
            <a:ext cx="471718" cy="53815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6BEA76-B006-4DBF-93D6-3286863D3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2627808" y="2006443"/>
            <a:ext cx="471718" cy="53815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891408B-E141-483C-BC60-55CE7400D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2958520" y="1671947"/>
            <a:ext cx="471718" cy="53815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08798F7-370F-4602-A06B-B2EE145AB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3796283" y="1957843"/>
            <a:ext cx="471718" cy="53815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16316FD-5542-4193-9E3C-B5C2CC291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18729">
            <a:off x="3063324" y="1917270"/>
            <a:ext cx="471720" cy="538158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440203C2-C321-4B04-9B6A-B2DEBD51D53B}"/>
              </a:ext>
            </a:extLst>
          </p:cNvPr>
          <p:cNvSpPr/>
          <p:nvPr/>
        </p:nvSpPr>
        <p:spPr>
          <a:xfrm>
            <a:off x="4233568" y="4810608"/>
            <a:ext cx="4086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 divided into groups of 2</a:t>
            </a:r>
            <a:endParaRPr lang="en-GB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26F5AB06-6BBD-444B-BFE3-84119916B2FA}"/>
                  </a:ext>
                </a:extLst>
              </p:cNvPr>
              <p:cNvSpPr/>
              <p:nvPr/>
            </p:nvSpPr>
            <p:spPr>
              <a:xfrm>
                <a:off x="5406965" y="5418864"/>
                <a:ext cx="173957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12 ÷ 2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6 </a:t>
                </a:r>
                <a:endParaRPr lang="en-GB" sz="24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26F5AB06-6BBD-444B-BFE3-84119916B2F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6965" y="5418864"/>
                <a:ext cx="1739579" cy="461665"/>
              </a:xfrm>
              <a:prstGeom prst="rect">
                <a:avLst/>
              </a:prstGeom>
              <a:blipFill>
                <a:blip r:embed="rId5"/>
                <a:stretch>
                  <a:fillRect l="-5614" t="-10526" r="-4211" b="-30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03843" y="76624"/>
            <a:ext cx="1375243" cy="16959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DE935F-35DF-46FF-B489-3AE20DA3B6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41" y="3017318"/>
            <a:ext cx="1800718" cy="16765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C94743-006B-4916-AB56-6C246A626E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730" y="3024668"/>
            <a:ext cx="1800718" cy="16765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E4158D-ABF3-4CD0-9F98-95CFAE8C64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419" y="3017318"/>
            <a:ext cx="1800718" cy="16765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49029C-4E3D-4817-9296-1E2F04C335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352" y="3027292"/>
            <a:ext cx="1800718" cy="16765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E0C465-F3E1-47DC-B004-92440A99DA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663" y="3023781"/>
            <a:ext cx="1800718" cy="16765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A11C8C-0F80-4A77-82DD-EEE043D323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974" y="3023781"/>
            <a:ext cx="1800718" cy="167652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3340" y="1476842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6956183" y="1674282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98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01198 0.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100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1632 0.2215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11065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94444E-6 4.81481E-6 L 0.13594 0.2627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8" y="1312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88889E-6 -3.7037E-7 L 0.1342 0.2678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1338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path" presetSubtype="0" accel="50000" decel="5000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2.5E-6 -2.59259E-6 L 0.23802 0.2078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92" y="10394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16667E-6 -2.96296E-6 L 0.20625 0.2534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12662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path" presetSubtype="0" accel="50000" decel="5000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11111E-6 -3.7037E-7 L 0.29948 0.30394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1518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77778E-6 0 L 0.3276 0.26296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72" y="1314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77778E-6 2.96296E-6 L 0.43907 0.1944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9722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33333E-6 -3.7037E-7 L 0.39652 0.22986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148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44444E-6 2.96296E-6 L 0.51527 0.25694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64" y="12847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2.22222E-6 L 0.49826 0.27778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13" y="13889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33" grpId="0"/>
      <p:bldP spid="34" grpId="0"/>
      <p:bldP spid="43" grpId="0"/>
      <p:bldP spid="4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29"/>
          <a:stretch/>
        </p:blipFill>
        <p:spPr>
          <a:xfrm>
            <a:off x="2278579" y="3808261"/>
            <a:ext cx="5464985" cy="423098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34F2362-CC68-4D58-907F-F0FAB777048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974" y="501066"/>
            <a:ext cx="2437167" cy="154972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C87F0946-CF58-4604-B872-E1281670FAC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664" y="455297"/>
            <a:ext cx="2243065" cy="165278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5B7229-3241-468F-9B2B-579994353A3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717" y="435101"/>
            <a:ext cx="2281048" cy="161645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68DFA4C-C7D5-43BB-AB36-EF14D76BB84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03175" y="3333805"/>
            <a:ext cx="2161802" cy="56422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75F6D293-0B16-43A2-969F-DD7F0E45FBF6}"/>
              </a:ext>
            </a:extLst>
          </p:cNvPr>
          <p:cNvSpPr txBox="1"/>
          <p:nvPr/>
        </p:nvSpPr>
        <p:spPr bwMode="auto">
          <a:xfrm>
            <a:off x="6685766" y="41073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0A2E0C1-409A-4C60-ACE7-3D158F5DABFC}"/>
              </a:ext>
            </a:extLst>
          </p:cNvPr>
          <p:cNvSpPr txBox="1"/>
          <p:nvPr/>
        </p:nvSpPr>
        <p:spPr bwMode="auto">
          <a:xfrm>
            <a:off x="4493252" y="41073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003E6E3-C5C4-43DA-BE87-337C26A1FB6A}"/>
              </a:ext>
            </a:extLst>
          </p:cNvPr>
          <p:cNvSpPr txBox="1"/>
          <p:nvPr/>
        </p:nvSpPr>
        <p:spPr bwMode="auto">
          <a:xfrm>
            <a:off x="2329223" y="41073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8809321" y="41073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15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6117589D-F753-400E-AA0C-063EB663276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4977" y="3323653"/>
            <a:ext cx="2161802" cy="56422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D55269F-9B30-415D-B221-0889E2545B1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70476" y="3319572"/>
            <a:ext cx="2161802" cy="56422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C50DE561-3195-4B6F-9616-0DFB11C7F0D7}"/>
                  </a:ext>
                </a:extLst>
              </p:cNvPr>
              <p:cNvSpPr/>
              <p:nvPr/>
            </p:nvSpPr>
            <p:spPr>
              <a:xfrm>
                <a:off x="4781899" y="4609239"/>
                <a:ext cx="268214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0</a:t>
                </a:r>
              </a:p>
            </p:txBody>
          </p:sp>
        </mc:Choice>
        <mc:Fallback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C50DE561-3195-4B6F-9616-0DFB11C7F0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1899" y="4609239"/>
                <a:ext cx="2682145" cy="461665"/>
              </a:xfrm>
              <a:prstGeom prst="rect">
                <a:avLst/>
              </a:prstGeom>
              <a:blipFill>
                <a:blip r:embed="rId9"/>
                <a:stretch>
                  <a:fillRect l="-3409" t="-10526" r="-272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/>
              <p:nvPr/>
            </p:nvSpPr>
            <p:spPr>
              <a:xfrm>
                <a:off x="5241960" y="5060118"/>
                <a:ext cx="170912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</a:t>
                </a:r>
                <a:endParaRPr lang="en-GB" sz="24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960" y="5060118"/>
                <a:ext cx="1709122" cy="461665"/>
              </a:xfrm>
              <a:prstGeom prst="rect">
                <a:avLst/>
              </a:prstGeom>
              <a:blipFill>
                <a:blip r:embed="rId10"/>
                <a:stretch>
                  <a:fillRect l="-5714" t="-10526" r="-464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Rectangle 59">
            <a:extLst>
              <a:ext uri="{FF2B5EF4-FFF2-40B4-BE49-F238E27FC236}">
                <a16:creationId xmlns:a16="http://schemas.microsoft.com/office/drawing/2014/main" id="{B3FA0899-F853-4767-ABC2-80C9DCD022BB}"/>
              </a:ext>
            </a:extLst>
          </p:cNvPr>
          <p:cNvSpPr/>
          <p:nvPr/>
        </p:nvSpPr>
        <p:spPr>
          <a:xfrm>
            <a:off x="3319286" y="5499094"/>
            <a:ext cx="59121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15 divided into groups of 5 is equal to 3.</a:t>
            </a:r>
            <a:endParaRPr lang="en-GB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68439058-ECC4-4488-93B5-EF09F195978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074" y="695321"/>
            <a:ext cx="452218" cy="63893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B492A31-0CAB-4CAC-815D-9D3A98BCA4A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388" y="1360899"/>
            <a:ext cx="452218" cy="63893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2570C27A-97BF-44D4-8E30-2392D0D38B7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465" y="1361478"/>
            <a:ext cx="452218" cy="63893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653DB03A-843D-4741-AA46-8986BE0E7C1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536" y="1195102"/>
            <a:ext cx="452218" cy="63893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8B894F5B-7FC8-4FF8-B67A-4D9EFD51277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354" y="520519"/>
            <a:ext cx="452218" cy="638938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DC486B88-4DEE-415F-842C-0AA0463E55C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775" y="1343393"/>
            <a:ext cx="452218" cy="63893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02A802A-42C0-42D7-A38C-1AB2BA9A717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442" y="479297"/>
            <a:ext cx="452218" cy="63893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3351FA50-34A1-4085-9E82-C07EF28A105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049" y="695321"/>
            <a:ext cx="452218" cy="63893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E0FFBA1-F5F1-4D47-B060-127C2FF3805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546" y="1415401"/>
            <a:ext cx="452218" cy="63893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5D7AF55-D3B9-4ED7-8825-3541979636A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423" y="1203651"/>
            <a:ext cx="453536" cy="6408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B3BC8E1E-71B2-414D-BCEF-65DD450EE28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334" y="479296"/>
            <a:ext cx="453536" cy="6408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E739A5EC-9C71-4AB6-8772-78D967991E5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253" y="627587"/>
            <a:ext cx="453536" cy="6408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BE57C7BC-A495-4FC3-B1DE-2B7C1665B12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376" y="1379659"/>
            <a:ext cx="453536" cy="6408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77E509E3-A0F0-42BB-B471-281B91B36EF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985" y="832170"/>
            <a:ext cx="453536" cy="6408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6C9AE384-0F30-48F5-B977-CEC91C0E947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672" y="749262"/>
            <a:ext cx="452218" cy="638938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56FE1915-7466-46E2-92C4-7D795EB2623A}"/>
              </a:ext>
            </a:extLst>
          </p:cNvPr>
          <p:cNvSpPr/>
          <p:nvPr/>
        </p:nvSpPr>
        <p:spPr>
          <a:xfrm>
            <a:off x="3408956" y="2917282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B5241311-DB25-4FC8-8BEA-3B98A153E0DD}"/>
              </a:ext>
            </a:extLst>
          </p:cNvPr>
          <p:cNvSpPr/>
          <p:nvPr/>
        </p:nvSpPr>
        <p:spPr>
          <a:xfrm>
            <a:off x="5582610" y="2917282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9C5A40B0-B21D-4126-8FC2-980767A69B3A}"/>
              </a:ext>
            </a:extLst>
          </p:cNvPr>
          <p:cNvSpPr/>
          <p:nvPr/>
        </p:nvSpPr>
        <p:spPr>
          <a:xfrm>
            <a:off x="7756264" y="2917282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r="49739" b="49837"/>
          <a:stretch/>
        </p:blipFill>
        <p:spPr>
          <a:xfrm>
            <a:off x="6943726" y="3808262"/>
            <a:ext cx="2416175" cy="395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032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8" grpId="0"/>
      <p:bldP spid="59" grpId="0"/>
      <p:bldP spid="60" grpId="0"/>
      <p:bldP spid="76" grpId="0"/>
      <p:bldP spid="77" grpId="0"/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09" b="46938"/>
          <a:stretch/>
        </p:blipFill>
        <p:spPr>
          <a:xfrm>
            <a:off x="2833586" y="3721908"/>
            <a:ext cx="5764315" cy="41829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5F6D293-0B16-43A2-969F-DD7F0E45FBF6}"/>
              </a:ext>
            </a:extLst>
          </p:cNvPr>
          <p:cNvSpPr txBox="1"/>
          <p:nvPr/>
        </p:nvSpPr>
        <p:spPr bwMode="auto">
          <a:xfrm>
            <a:off x="5679844" y="40262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0A2E0C1-409A-4C60-ACE7-3D158F5DABFC}"/>
              </a:ext>
            </a:extLst>
          </p:cNvPr>
          <p:cNvSpPr txBox="1"/>
          <p:nvPr/>
        </p:nvSpPr>
        <p:spPr bwMode="auto">
          <a:xfrm>
            <a:off x="4320013" y="40262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03E6E3-C5C4-43DA-BE87-337C26A1FB6A}"/>
              </a:ext>
            </a:extLst>
          </p:cNvPr>
          <p:cNvSpPr txBox="1"/>
          <p:nvPr/>
        </p:nvSpPr>
        <p:spPr bwMode="auto">
          <a:xfrm>
            <a:off x="2985582" y="40262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6887275" y="40262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AFEF57-3644-45E1-9384-508BFAAF4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2" y="556408"/>
            <a:ext cx="1080120" cy="10056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BDF1FD-79EE-4B17-A447-FCE2A2E7C6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854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19538AD-54F7-4EA6-B736-A77A67733B66}"/>
                  </a:ext>
                </a:extLst>
              </p:cNvPr>
              <p:cNvSpPr txBox="1"/>
              <p:nvPr/>
            </p:nvSpPr>
            <p:spPr bwMode="auto">
              <a:xfrm>
                <a:off x="3524457" y="2714592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 defTabSz="457200">
                  <a:buClr>
                    <a:srgbClr val="82CBDD"/>
                  </a:buClr>
                  <a:defRPr/>
                </a:pP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19538AD-54F7-4EA6-B736-A77A67733B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524457" y="2714592"/>
                <a:ext cx="798268" cy="461665"/>
              </a:xfrm>
              <a:prstGeom prst="rect">
                <a:avLst/>
              </a:prstGeom>
              <a:blipFill>
                <a:blip r:embed="rId6"/>
                <a:stretch>
                  <a:fillRect t="-10526" r="-5344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xmlns:a14="http://schemas.microsoft.com/office/drawing/2010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40005B28-B6FA-4AFD-8BCD-4175071544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742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0C4AAF6-8209-407F-A5A9-41AF441E4651}"/>
                  </a:ext>
                </a:extLst>
              </p:cNvPr>
              <p:cNvSpPr txBox="1"/>
              <p:nvPr/>
            </p:nvSpPr>
            <p:spPr bwMode="auto">
              <a:xfrm>
                <a:off x="4837931" y="2693076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 defTabSz="457200">
                  <a:buClr>
                    <a:srgbClr val="82CBDD"/>
                  </a:buClr>
                  <a:defRPr/>
                </a:pP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0C4AAF6-8209-407F-A5A9-41AF441E46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37931" y="2693076"/>
                <a:ext cx="798268" cy="461665"/>
              </a:xfrm>
              <a:prstGeom prst="rect">
                <a:avLst/>
              </a:prstGeom>
              <a:blipFill>
                <a:blip r:embed="rId7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xmlns:a14="http://schemas.microsoft.com/office/drawing/2010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702E66A9-3140-4580-B8C4-9CDF3C1571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630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043F8FB-1305-4409-A816-21481EC69CD6}"/>
                  </a:ext>
                </a:extLst>
              </p:cNvPr>
              <p:cNvSpPr txBox="1"/>
              <p:nvPr/>
            </p:nvSpPr>
            <p:spPr bwMode="auto">
              <a:xfrm>
                <a:off x="6076307" y="2714592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 defTabSz="457200">
                  <a:buClr>
                    <a:srgbClr val="82CBDD"/>
                  </a:buClr>
                  <a:defRPr/>
                </a:pP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043F8FB-1305-4409-A816-21481EC69C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076307" y="2714592"/>
                <a:ext cx="798268" cy="461665"/>
              </a:xfrm>
              <a:prstGeom prst="rect">
                <a:avLst/>
              </a:prstGeom>
              <a:blipFill>
                <a:blip r:embed="rId8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xmlns:a14="http://schemas.microsoft.com/office/drawing/2010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86D5F1BB-3F52-445B-B31D-3D0B03607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517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917059A-BE06-483C-B00E-128939752644}"/>
                  </a:ext>
                </a:extLst>
              </p:cNvPr>
              <p:cNvSpPr txBox="1"/>
              <p:nvPr/>
            </p:nvSpPr>
            <p:spPr bwMode="auto">
              <a:xfrm>
                <a:off x="7398446" y="2714592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 defTabSz="457200">
                  <a:buClr>
                    <a:srgbClr val="82CBDD"/>
                  </a:buClr>
                  <a:defRPr/>
                </a:pP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917059A-BE06-483C-B00E-1289397526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398446" y="2714592"/>
                <a:ext cx="798268" cy="461665"/>
              </a:xfrm>
              <a:prstGeom prst="rect">
                <a:avLst/>
              </a:prstGeom>
              <a:blipFill>
                <a:blip r:embed="rId9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xmlns:a14="http://schemas.microsoft.com/office/drawing/2010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81503EB-CFD6-4019-9C5F-D29E5FAE7ECD}"/>
                  </a:ext>
                </a:extLst>
              </p:cNvPr>
              <p:cNvSpPr txBox="1"/>
              <p:nvPr/>
            </p:nvSpPr>
            <p:spPr bwMode="auto">
              <a:xfrm>
                <a:off x="3810001" y="1562649"/>
                <a:ext cx="420147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 defTabSz="457200">
                  <a:buClr>
                    <a:srgbClr val="82CBDD"/>
                  </a:buClr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8</a:t>
                </a:r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81503EB-CFD6-4019-9C5F-D29E5FAE7E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10001" y="1562649"/>
                <a:ext cx="4201470" cy="584775"/>
              </a:xfrm>
              <a:prstGeom prst="rect">
                <a:avLst/>
              </a:prstGeom>
              <a:blipFill>
                <a:blip r:embed="rId10"/>
                <a:stretch>
                  <a:fillRect t="-13542" b="-33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xmlns:a14="http://schemas.microsoft.com/office/drawing/2010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DC187C49-3CD4-43E0-B8C1-2E570A2722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272" y="556408"/>
            <a:ext cx="1080120" cy="10056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6ED036-59F1-4389-A4BE-2774F3C3C7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154" y="534177"/>
            <a:ext cx="1127875" cy="10500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E2BB4FD-2C79-460C-AA97-F7D7D06B82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595" y="581638"/>
            <a:ext cx="1025923" cy="95516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8173799" y="4026254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 defTabSz="457200">
              <a:buClr>
                <a:srgbClr val="82CBDD"/>
              </a:buClr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8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/>
              <p:nvPr/>
            </p:nvSpPr>
            <p:spPr>
              <a:xfrm>
                <a:off x="5139018" y="5622290"/>
                <a:ext cx="18085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</a:t>
                </a: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9018" y="5622290"/>
                <a:ext cx="1808508" cy="523220"/>
              </a:xfrm>
              <a:prstGeom prst="rect">
                <a:avLst/>
              </a:prstGeom>
              <a:blipFill>
                <a:blip r:embed="rId11"/>
                <a:stretch>
                  <a:fillRect l="-6734" t="-11628" r="-53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B3FA0899-F853-4767-ABC2-80C9DCD022BB}"/>
              </a:ext>
            </a:extLst>
          </p:cNvPr>
          <p:cNvSpPr/>
          <p:nvPr/>
        </p:nvSpPr>
        <p:spPr>
          <a:xfrm>
            <a:off x="3294049" y="4984770"/>
            <a:ext cx="55515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US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8 is made of 4 equal groups of 2</a:t>
            </a: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326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4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" grpId="0"/>
      <p:bldP spid="7" grpId="0"/>
      <p:bldP spid="9" grpId="0"/>
      <p:bldP spid="11" grpId="0"/>
      <p:bldP spid="13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02194BA4-84ED-4172-B722-AFA9E26C2F6E}"/>
              </a:ext>
            </a:extLst>
          </p:cNvPr>
          <p:cNvSpPr/>
          <p:nvPr/>
        </p:nvSpPr>
        <p:spPr>
          <a:xfrm>
            <a:off x="2435226" y="3716338"/>
            <a:ext cx="2233613" cy="223361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B170DA8-6AEE-49DC-9077-2C909896550A}"/>
              </a:ext>
            </a:extLst>
          </p:cNvPr>
          <p:cNvSpPr/>
          <p:nvPr/>
        </p:nvSpPr>
        <p:spPr>
          <a:xfrm>
            <a:off x="5016501" y="3789364"/>
            <a:ext cx="2232025" cy="22320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3E9B8CB-B496-414F-BE4A-D5AACAF578FB}"/>
              </a:ext>
            </a:extLst>
          </p:cNvPr>
          <p:cNvSpPr/>
          <p:nvPr/>
        </p:nvSpPr>
        <p:spPr>
          <a:xfrm>
            <a:off x="7629526" y="3700464"/>
            <a:ext cx="2232025" cy="22320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79" name="TextBox 2">
            <a:extLst>
              <a:ext uri="{FF2B5EF4-FFF2-40B4-BE49-F238E27FC236}">
                <a16:creationId xmlns:a16="http://schemas.microsoft.com/office/drawing/2014/main" id="{F87203A6-FB64-4F93-963A-2C8394FAD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4" y="863601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9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>
                <a:solidFill>
                  <a:prstClr val="black"/>
                </a:solidFill>
              </a:rPr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 </a:t>
            </a:r>
            <a:r>
              <a:rPr lang="en-GB" altLang="en-US" sz="8000" dirty="0">
                <a:solidFill>
                  <a:srgbClr val="F79646"/>
                </a:solidFill>
              </a:rPr>
              <a:t>3</a:t>
            </a:r>
            <a:r>
              <a:rPr lang="en-GB" altLang="en-US" sz="8000" dirty="0">
                <a:solidFill>
                  <a:prstClr val="black"/>
                </a:solidFill>
              </a:rPr>
              <a:t> </a:t>
            </a:r>
            <a:r>
              <a:rPr lang="en-GB" altLang="en-US" sz="8000" dirty="0">
                <a:solidFill>
                  <a:prstClr val="black"/>
                </a:solidFill>
                <a:latin typeface="Twinkl" pitchFamily="2" charset="0"/>
              </a:rPr>
              <a:t>=  </a:t>
            </a:r>
          </a:p>
        </p:txBody>
      </p:sp>
      <p:pic>
        <p:nvPicPr>
          <p:cNvPr id="7" name="cake">
            <a:extLst>
              <a:ext uri="{FF2B5EF4-FFF2-40B4-BE49-F238E27FC236}">
                <a16:creationId xmlns:a16="http://schemas.microsoft.com/office/drawing/2014/main" id="{AFCA706A-0506-4ACC-8FB2-AB8C14AF4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2386014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ake 2">
            <a:extLst>
              <a:ext uri="{FF2B5EF4-FFF2-40B4-BE49-F238E27FC236}">
                <a16:creationId xmlns:a16="http://schemas.microsoft.com/office/drawing/2014/main" id="{1D22F848-2EDC-4C46-9263-702C5790D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88" y="2359025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ake 3">
            <a:extLst>
              <a:ext uri="{FF2B5EF4-FFF2-40B4-BE49-F238E27FC236}">
                <a16:creationId xmlns:a16="http://schemas.microsoft.com/office/drawing/2014/main" id="{BF83FB27-56B6-404E-999F-6FD23DF6C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2376489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cake 4">
            <a:extLst>
              <a:ext uri="{FF2B5EF4-FFF2-40B4-BE49-F238E27FC236}">
                <a16:creationId xmlns:a16="http://schemas.microsoft.com/office/drawing/2014/main" id="{778EC3A1-96F4-4D09-9678-F36D1AE88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976" y="2386014"/>
            <a:ext cx="576263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ake 5">
            <a:extLst>
              <a:ext uri="{FF2B5EF4-FFF2-40B4-BE49-F238E27FC236}">
                <a16:creationId xmlns:a16="http://schemas.microsoft.com/office/drawing/2014/main" id="{0FCD0441-84C2-4CC8-B878-BA2484B42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6" y="2368550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ake 6">
            <a:extLst>
              <a:ext uri="{FF2B5EF4-FFF2-40B4-BE49-F238E27FC236}">
                <a16:creationId xmlns:a16="http://schemas.microsoft.com/office/drawing/2014/main" id="{74720A01-FEE9-42D6-AB9D-7A0818242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2393950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cake 7">
            <a:extLst>
              <a:ext uri="{FF2B5EF4-FFF2-40B4-BE49-F238E27FC236}">
                <a16:creationId xmlns:a16="http://schemas.microsoft.com/office/drawing/2014/main" id="{2E9CE400-B226-4F35-B597-C759815D9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2368550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cake 8">
            <a:extLst>
              <a:ext uri="{FF2B5EF4-FFF2-40B4-BE49-F238E27FC236}">
                <a16:creationId xmlns:a16="http://schemas.microsoft.com/office/drawing/2014/main" id="{94D51B86-A1E5-49D7-AC9E-3835B9728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726" y="2368550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ake 9">
            <a:extLst>
              <a:ext uri="{FF2B5EF4-FFF2-40B4-BE49-F238E27FC236}">
                <a16:creationId xmlns:a16="http://schemas.microsoft.com/office/drawing/2014/main" id="{67A1F71C-92F2-4F39-A6FE-F529BC663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0288" y="2368550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answer">
            <a:extLst>
              <a:ext uri="{FF2B5EF4-FFF2-40B4-BE49-F238E27FC236}">
                <a16:creationId xmlns:a16="http://schemas.microsoft.com/office/drawing/2014/main" id="{6ED3C51F-02ED-4864-ACD9-2C9056012A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836614"/>
            <a:ext cx="1200150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0.01563 0.24421 " pathEditMode="relative" rAng="0" ptsTypes="AA">
                                      <p:cBhvr>
                                        <p:cTn id="6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1875 0.24814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0.40122 0.24421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52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-0.15226 0.2456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22" y="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04948 0.24676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0.26216 0.24305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1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-0.43906 0.38334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62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23524 0.38334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-0.01701 0.38334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1C12D9C7-D9B6-44D7-BD80-048C760F9C63}"/>
              </a:ext>
            </a:extLst>
          </p:cNvPr>
          <p:cNvSpPr/>
          <p:nvPr/>
        </p:nvSpPr>
        <p:spPr>
          <a:xfrm>
            <a:off x="3216276" y="3302001"/>
            <a:ext cx="2663825" cy="266382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462656D-BB0A-45AE-9DF5-F12E9E975977}"/>
              </a:ext>
            </a:extLst>
          </p:cNvPr>
          <p:cNvSpPr/>
          <p:nvPr/>
        </p:nvSpPr>
        <p:spPr>
          <a:xfrm>
            <a:off x="6396039" y="3284538"/>
            <a:ext cx="2663825" cy="266541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102" name="TextBox 2">
            <a:extLst>
              <a:ext uri="{FF2B5EF4-FFF2-40B4-BE49-F238E27FC236}">
                <a16:creationId xmlns:a16="http://schemas.microsoft.com/office/drawing/2014/main" id="{1388E177-D901-404A-8FF8-7EB200D8D3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4" y="863601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10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>
                <a:solidFill>
                  <a:prstClr val="black"/>
                </a:solidFill>
              </a:rPr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rgbClr val="F79646"/>
                </a:solidFill>
              </a:rPr>
              <a:t>2</a:t>
            </a:r>
            <a:r>
              <a:rPr lang="en-GB" altLang="en-US" sz="8000" dirty="0">
                <a:solidFill>
                  <a:prstClr val="black"/>
                </a:solidFill>
              </a:rPr>
              <a:t> </a:t>
            </a:r>
            <a:r>
              <a:rPr lang="en-GB" altLang="en-US" sz="8000" dirty="0">
                <a:solidFill>
                  <a:prstClr val="black"/>
                </a:solidFill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D87D7DCE-4EBF-49C3-954A-75293365AE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7875" y="836614"/>
            <a:ext cx="1200150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EEB279-F0B5-4DBA-A0F9-A3B742B87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9" y="2033588"/>
            <a:ext cx="82073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6A183E2-23A7-42C3-A1A1-0CBEB75C67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9" y="2033588"/>
            <a:ext cx="82073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22B9181-B4CA-4CC1-A3EE-6D5D4E77F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8" y="2033588"/>
            <a:ext cx="8191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E446699-0459-4E28-B9B6-F160800F2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50" y="2058988"/>
            <a:ext cx="8191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C8BE04E-2780-4501-9866-5E283699C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0" y="2041525"/>
            <a:ext cx="8191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C0477B0-52E6-4E78-A013-B98D30FD7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988" y="2041525"/>
            <a:ext cx="8191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59F572A-19EA-4448-85B1-96359251E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4" y="2033588"/>
            <a:ext cx="82073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A82A7DA-3FFB-4685-A97D-25EE27D9F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9" y="2051050"/>
            <a:ext cx="820737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D5A7961-F4AE-4016-92A1-26F0447BA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878139"/>
            <a:ext cx="819150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B259E50-3071-4694-BBC9-E48A59BC24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013" y="2924175"/>
            <a:ext cx="8191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06805 0.26412 " pathEditMode="relative" rAng="0" ptsTypes="AA">
                                      <p:cBhvr>
                                        <p:cTn id="6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3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 L 0.32622 0.26296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 L -0.02604 0.26296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2375 0.25926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1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03663 0.14097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15017 0.2618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1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26007 0.39514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3" y="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38 -0.00579 L 0.07396 0.26759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-0.30885 0.39236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1" y="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5868 0.39097 " pathEditMode="relative" rAng="0" ptsTypes="AA">
                                      <p:cBhvr>
                                        <p:cTn id="42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0D93B363-10E6-44C1-9013-8C4699F4DB11}"/>
              </a:ext>
            </a:extLst>
          </p:cNvPr>
          <p:cNvSpPr/>
          <p:nvPr/>
        </p:nvSpPr>
        <p:spPr>
          <a:xfrm>
            <a:off x="2343150" y="4221164"/>
            <a:ext cx="1727200" cy="1728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C236617-3986-41E4-B0DD-3B127A01199C}"/>
              </a:ext>
            </a:extLst>
          </p:cNvPr>
          <p:cNvSpPr/>
          <p:nvPr/>
        </p:nvSpPr>
        <p:spPr>
          <a:xfrm>
            <a:off x="4224338" y="4221164"/>
            <a:ext cx="1727200" cy="1728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126" name="TextBox 2">
            <a:extLst>
              <a:ext uri="{FF2B5EF4-FFF2-40B4-BE49-F238E27FC236}">
                <a16:creationId xmlns:a16="http://schemas.microsoft.com/office/drawing/2014/main" id="{FD91D82E-C7C2-4B44-937D-8F4BDFFEA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4" y="863601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8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>
                <a:solidFill>
                  <a:prstClr val="black"/>
                </a:solidFill>
              </a:rPr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rgbClr val="F79646"/>
                </a:solidFill>
              </a:rPr>
              <a:t>4</a:t>
            </a:r>
            <a:r>
              <a:rPr lang="en-GB" altLang="en-US" sz="8000" dirty="0">
                <a:solidFill>
                  <a:prstClr val="black"/>
                </a:solidFill>
              </a:rPr>
              <a:t> </a:t>
            </a:r>
            <a:r>
              <a:rPr lang="en-GB" altLang="en-US" sz="8000" dirty="0">
                <a:solidFill>
                  <a:prstClr val="black"/>
                </a:solidFill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81872983-1CDD-4F87-A208-7D37AD2FB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836614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2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33C347F-A10F-49B9-8E51-054ED93FAC3F}"/>
              </a:ext>
            </a:extLst>
          </p:cNvPr>
          <p:cNvSpPr/>
          <p:nvPr/>
        </p:nvSpPr>
        <p:spPr>
          <a:xfrm>
            <a:off x="6184900" y="4175125"/>
            <a:ext cx="1727200" cy="17272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FA4A7B5-BC4C-4CE6-9E15-4898AF9DC227}"/>
              </a:ext>
            </a:extLst>
          </p:cNvPr>
          <p:cNvSpPr/>
          <p:nvPr/>
        </p:nvSpPr>
        <p:spPr>
          <a:xfrm>
            <a:off x="8064500" y="4175125"/>
            <a:ext cx="1728788" cy="17272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3F4A7E-6DE1-46B6-8BDD-3EAB49ECF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2579688"/>
            <a:ext cx="846138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22A9B3E-D240-435F-B83B-FDC945B2EC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763" y="2554289"/>
            <a:ext cx="8445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8AB15C2-F44F-4854-9C07-730850519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364" y="2527301"/>
            <a:ext cx="846137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7A94D80-21A3-454B-8A74-A89042DA7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988" y="2509838"/>
            <a:ext cx="844550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021F87D-551B-4AFE-AB09-5CB5642C7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025" y="2519363"/>
            <a:ext cx="846138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E2472E0-D489-43C8-A239-4E8E271FA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650" y="2562226"/>
            <a:ext cx="846138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6F6A7E4C-74A3-42C0-879E-41CDA519C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275" y="2614614"/>
            <a:ext cx="8445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EF94BC4-B724-43F9-B086-40170BC0F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314" y="2605088"/>
            <a:ext cx="846137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5.55112E-17 L 0.03663 0.26782 " pathEditMode="relative" rAng="0" ptsTypes="AA">
                                      <p:cBhvr>
                                        <p:cTn id="6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0.15069 0.27152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26892 0.2713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38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37118 0.27385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3632 0.3882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60" y="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-0.25278 0.38195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39" y="1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-0.14184 0.36389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-0.03941 0.36528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1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507525E6-9F8A-40E2-91C4-F6A477B88631}"/>
              </a:ext>
            </a:extLst>
          </p:cNvPr>
          <p:cNvSpPr/>
          <p:nvPr/>
        </p:nvSpPr>
        <p:spPr>
          <a:xfrm>
            <a:off x="3071814" y="3933826"/>
            <a:ext cx="1990725" cy="19907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149" name="TextBox 2">
            <a:extLst>
              <a:ext uri="{FF2B5EF4-FFF2-40B4-BE49-F238E27FC236}">
                <a16:creationId xmlns:a16="http://schemas.microsoft.com/office/drawing/2014/main" id="{F3266F03-8EE5-48B9-B986-1A6A037D6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4" y="863601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6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>
                <a:solidFill>
                  <a:prstClr val="black"/>
                </a:solidFill>
              </a:rPr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rgbClr val="F79646"/>
                </a:solidFill>
              </a:rPr>
              <a:t>3</a:t>
            </a:r>
            <a:r>
              <a:rPr lang="en-GB" altLang="en-US" sz="8000" dirty="0">
                <a:solidFill>
                  <a:prstClr val="black"/>
                </a:solidFill>
              </a:rPr>
              <a:t> </a:t>
            </a:r>
            <a:r>
              <a:rPr lang="en-GB" altLang="en-US" sz="8000" dirty="0">
                <a:solidFill>
                  <a:prstClr val="black"/>
                </a:solidFill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CA1C9C35-9A14-4C8B-881B-84014CE74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836614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2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F065C8D-3CC5-4637-A466-010787290AF0}"/>
              </a:ext>
            </a:extLst>
          </p:cNvPr>
          <p:cNvSpPr/>
          <p:nvPr/>
        </p:nvSpPr>
        <p:spPr>
          <a:xfrm>
            <a:off x="5176839" y="3911601"/>
            <a:ext cx="1990725" cy="19907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F5D71D7-93FC-48B2-8023-29AB3E734011}"/>
              </a:ext>
            </a:extLst>
          </p:cNvPr>
          <p:cNvSpPr/>
          <p:nvPr/>
        </p:nvSpPr>
        <p:spPr>
          <a:xfrm>
            <a:off x="7272338" y="3911601"/>
            <a:ext cx="1992312" cy="19907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03C272-29DE-4E14-9382-79B6BD305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1" y="2332039"/>
            <a:ext cx="873125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5F6DD80-F959-442E-ADBD-9E60C0C0E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964" y="2357439"/>
            <a:ext cx="871537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D5FF14F-0AC8-4F15-B544-5D3AA419B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014" y="2374900"/>
            <a:ext cx="871537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633D972-4518-4A55-8A2F-6CD02E107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1" y="2339976"/>
            <a:ext cx="873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D37F2C8-831C-41FB-91F7-F1BE522C4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4" y="2339975"/>
            <a:ext cx="871537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56D495D-33C4-49B1-9DEB-F3E90CEEC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25" y="2339975"/>
            <a:ext cx="871538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0.00746 0.25162 " pathEditMode="relative" rAng="0" ptsTypes="AA">
                                      <p:cBhvr>
                                        <p:cTn id="6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12639 0.25139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24166 0.2412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83" y="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25868 0.33588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4" y="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1342 0.33356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-0.02118 0.32893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FAABD298-9B20-47C8-B8A3-D8E2B47C9272}"/>
              </a:ext>
            </a:extLst>
          </p:cNvPr>
          <p:cNvSpPr/>
          <p:nvPr/>
        </p:nvSpPr>
        <p:spPr>
          <a:xfrm>
            <a:off x="3071814" y="4102101"/>
            <a:ext cx="1990725" cy="1990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173" name="TextBox 2">
            <a:extLst>
              <a:ext uri="{FF2B5EF4-FFF2-40B4-BE49-F238E27FC236}">
                <a16:creationId xmlns:a16="http://schemas.microsoft.com/office/drawing/2014/main" id="{D20CC8AD-C7C2-403D-82D9-44847D1E2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863601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12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>
                <a:solidFill>
                  <a:prstClr val="black"/>
                </a:solidFill>
              </a:rPr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rgbClr val="F79646"/>
                </a:solidFill>
              </a:rPr>
              <a:t>3</a:t>
            </a:r>
            <a:r>
              <a:rPr lang="en-GB" altLang="en-US" sz="8000" dirty="0">
                <a:solidFill>
                  <a:prstClr val="black"/>
                </a:solidFill>
              </a:rPr>
              <a:t> </a:t>
            </a:r>
            <a:r>
              <a:rPr lang="en-GB" altLang="en-US" sz="8000" dirty="0">
                <a:solidFill>
                  <a:prstClr val="black"/>
                </a:solidFill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37AA4BFD-6C06-498D-8795-A59A1750C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836614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4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7EC24E8-E3D2-45DD-AE59-A58C7F1EB723}"/>
              </a:ext>
            </a:extLst>
          </p:cNvPr>
          <p:cNvSpPr/>
          <p:nvPr/>
        </p:nvSpPr>
        <p:spPr>
          <a:xfrm>
            <a:off x="5176839" y="4079876"/>
            <a:ext cx="1990725" cy="19923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3B9A426-0B77-4642-BE07-8055A9DD27D6}"/>
              </a:ext>
            </a:extLst>
          </p:cNvPr>
          <p:cNvSpPr/>
          <p:nvPr/>
        </p:nvSpPr>
        <p:spPr>
          <a:xfrm>
            <a:off x="7272338" y="4079876"/>
            <a:ext cx="1992312" cy="19923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825B3D-AC3A-4D26-8C12-B118232E2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9" y="2095500"/>
            <a:ext cx="642937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B53223E-BDDC-4E0C-A68A-9C29AE143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114" y="2087564"/>
            <a:ext cx="644525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B17F05C-3CCC-4099-AF47-8F758D67A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139" y="2078039"/>
            <a:ext cx="642937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1E68BE6-47EA-41F5-BB8C-9F312E735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105025"/>
            <a:ext cx="64293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FC54B6B-0985-4269-8066-6F01BC184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664" y="2120901"/>
            <a:ext cx="642937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E3F9AF4-51C1-40B4-ABD6-F6EB1CD64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101" y="2095500"/>
            <a:ext cx="644525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9308279-41AA-4007-9D68-59C42969D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25" y="2112964"/>
            <a:ext cx="642938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9AD2B46-E84F-487A-8E91-8BA32B250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9" y="3057525"/>
            <a:ext cx="642937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06D813D-380E-4568-9C35-ED61A011A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3040064"/>
            <a:ext cx="644525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FDF4186-2973-48BE-BF0D-30D5B04BF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700" y="2997200"/>
            <a:ext cx="64293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E373E4-9C87-4AD6-8024-F1CABE2E6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022600"/>
            <a:ext cx="64293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16E0365-E945-4505-B883-96CC4F7B0D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776" y="3048001"/>
            <a:ext cx="6445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-0.0441 0.31088 " pathEditMode="relative" rAng="0" ptsTypes="AA">
                                      <p:cBhvr>
                                        <p:cTn id="6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5" y="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099 0.31203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0.2599 0.31319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26823 0.43542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-0.12066 0.43287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2" y="2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0.03316 0.43472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" y="2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-0.42587 0.31111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02" y="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0.19757 0.17593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0.34792 0.17709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18993 0.30764 " pathEditMode="relative" rAng="0" ptsTypes="AA">
                                      <p:cBhvr>
                                        <p:cTn id="42" dur="1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97" y="1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0.03576 0.30393 " pathEditMode="relative" rAng="0" ptsTypes="AA">
                                      <p:cBhvr>
                                        <p:cTn id="46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11945 0.29861 " pathEditMode="relative" rAng="0" ptsTypes="AA">
                                      <p:cBhvr>
                                        <p:cTn id="50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1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D118982B-F12F-456B-8BEB-5266A50ED026}"/>
              </a:ext>
            </a:extLst>
          </p:cNvPr>
          <p:cNvSpPr/>
          <p:nvPr/>
        </p:nvSpPr>
        <p:spPr>
          <a:xfrm>
            <a:off x="2359026" y="4025900"/>
            <a:ext cx="1808163" cy="18097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197" name="TextBox 2">
            <a:extLst>
              <a:ext uri="{FF2B5EF4-FFF2-40B4-BE49-F238E27FC236}">
                <a16:creationId xmlns:a16="http://schemas.microsoft.com/office/drawing/2014/main" id="{22D12472-6FBC-4EB4-93B6-B439DDDD2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863601"/>
            <a:ext cx="70564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20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>
                <a:solidFill>
                  <a:prstClr val="black"/>
                </a:solidFill>
              </a:rPr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rgbClr val="F79646"/>
                </a:solidFill>
              </a:rPr>
              <a:t>4</a:t>
            </a:r>
            <a:r>
              <a:rPr lang="en-GB" altLang="en-US" sz="8000" dirty="0">
                <a:solidFill>
                  <a:prstClr val="black"/>
                </a:solidFill>
              </a:rPr>
              <a:t> </a:t>
            </a:r>
            <a:r>
              <a:rPr lang="en-GB" altLang="en-US" sz="8000" dirty="0">
                <a:solidFill>
                  <a:prstClr val="black"/>
                </a:solidFill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8D432096-85E9-4D26-A15B-404F1397E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836614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5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2E20E04-5FC0-494E-8A70-5B8BD52AC9E9}"/>
              </a:ext>
            </a:extLst>
          </p:cNvPr>
          <p:cNvSpPr/>
          <p:nvPr/>
        </p:nvSpPr>
        <p:spPr>
          <a:xfrm>
            <a:off x="4232276" y="4005263"/>
            <a:ext cx="1808163" cy="180816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A2297D7-9C3D-4D6C-862D-440648D27972}"/>
              </a:ext>
            </a:extLst>
          </p:cNvPr>
          <p:cNvSpPr/>
          <p:nvPr/>
        </p:nvSpPr>
        <p:spPr>
          <a:xfrm>
            <a:off x="6134101" y="4005263"/>
            <a:ext cx="1808163" cy="180816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3" name="cake">
            <a:extLst>
              <a:ext uri="{FF2B5EF4-FFF2-40B4-BE49-F238E27FC236}">
                <a16:creationId xmlns:a16="http://schemas.microsoft.com/office/drawing/2014/main" id="{707D4567-287D-4EE1-9397-3D163831F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26" y="2160589"/>
            <a:ext cx="576263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2AEF20F7-6184-45A0-9768-CF9C5D94A4F0}"/>
              </a:ext>
            </a:extLst>
          </p:cNvPr>
          <p:cNvSpPr/>
          <p:nvPr/>
        </p:nvSpPr>
        <p:spPr>
          <a:xfrm>
            <a:off x="8032751" y="4013201"/>
            <a:ext cx="1808163" cy="180816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3" name="cake">
            <a:extLst>
              <a:ext uri="{FF2B5EF4-FFF2-40B4-BE49-F238E27FC236}">
                <a16:creationId xmlns:a16="http://schemas.microsoft.com/office/drawing/2014/main" id="{511C11CA-E701-4F9B-BBD4-908D585E4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889" y="2185989"/>
            <a:ext cx="5746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cake">
            <a:extLst>
              <a:ext uri="{FF2B5EF4-FFF2-40B4-BE49-F238E27FC236}">
                <a16:creationId xmlns:a16="http://schemas.microsoft.com/office/drawing/2014/main" id="{55304F29-1BC9-4700-B257-CB7A11D8B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6" y="2178050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cake">
            <a:extLst>
              <a:ext uri="{FF2B5EF4-FFF2-40B4-BE49-F238E27FC236}">
                <a16:creationId xmlns:a16="http://schemas.microsoft.com/office/drawing/2014/main" id="{99EFEC19-6410-4EF1-BC74-DF2D16838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638" y="2160589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cake">
            <a:extLst>
              <a:ext uri="{FF2B5EF4-FFF2-40B4-BE49-F238E27FC236}">
                <a16:creationId xmlns:a16="http://schemas.microsoft.com/office/drawing/2014/main" id="{F58E5EDC-0BB6-47B5-9242-EC6D1E4CD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676" y="2143125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cake">
            <a:extLst>
              <a:ext uri="{FF2B5EF4-FFF2-40B4-BE49-F238E27FC236}">
                <a16:creationId xmlns:a16="http://schemas.microsoft.com/office/drawing/2014/main" id="{0B67DA70-7281-461A-88D0-313C4E182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913" y="2160589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cake">
            <a:extLst>
              <a:ext uri="{FF2B5EF4-FFF2-40B4-BE49-F238E27FC236}">
                <a16:creationId xmlns:a16="http://schemas.microsoft.com/office/drawing/2014/main" id="{08653AC2-18FB-4860-B4A0-06633E8CA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2185989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cake">
            <a:extLst>
              <a:ext uri="{FF2B5EF4-FFF2-40B4-BE49-F238E27FC236}">
                <a16:creationId xmlns:a16="http://schemas.microsoft.com/office/drawing/2014/main" id="{FCBBFCC2-A1B2-4E3C-9DE4-BCB64EAB1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3" y="2178050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cake">
            <a:extLst>
              <a:ext uri="{FF2B5EF4-FFF2-40B4-BE49-F238E27FC236}">
                <a16:creationId xmlns:a16="http://schemas.microsoft.com/office/drawing/2014/main" id="{80773E09-9063-46DB-8C96-F3DAAA52F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826" y="2160589"/>
            <a:ext cx="576263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cake">
            <a:extLst>
              <a:ext uri="{FF2B5EF4-FFF2-40B4-BE49-F238E27FC236}">
                <a16:creationId xmlns:a16="http://schemas.microsoft.com/office/drawing/2014/main" id="{8E1FF5FD-8A8E-4FC1-8B6E-15ED77EB8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863" y="2143125"/>
            <a:ext cx="576262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cake">
            <a:extLst>
              <a:ext uri="{FF2B5EF4-FFF2-40B4-BE49-F238E27FC236}">
                <a16:creationId xmlns:a16="http://schemas.microsoft.com/office/drawing/2014/main" id="{EA55D832-4771-4874-8E9D-ADA209754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6" y="2936875"/>
            <a:ext cx="574675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cake">
            <a:extLst>
              <a:ext uri="{FF2B5EF4-FFF2-40B4-BE49-F238E27FC236}">
                <a16:creationId xmlns:a16="http://schemas.microsoft.com/office/drawing/2014/main" id="{21D867BC-6573-48C4-9A84-88A54B313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1" y="2962275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cake">
            <a:extLst>
              <a:ext uri="{FF2B5EF4-FFF2-40B4-BE49-F238E27FC236}">
                <a16:creationId xmlns:a16="http://schemas.microsoft.com/office/drawing/2014/main" id="{2A1CDFEA-3911-478D-9BDB-80229BCE1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538" y="2954339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cake">
            <a:extLst>
              <a:ext uri="{FF2B5EF4-FFF2-40B4-BE49-F238E27FC236}">
                <a16:creationId xmlns:a16="http://schemas.microsoft.com/office/drawing/2014/main" id="{5D44B34C-0554-4B94-AD75-3CC283C7A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1" y="2936875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cake">
            <a:extLst>
              <a:ext uri="{FF2B5EF4-FFF2-40B4-BE49-F238E27FC236}">
                <a16:creationId xmlns:a16="http://schemas.microsoft.com/office/drawing/2014/main" id="{CEE35C4C-42A2-43AE-AC27-89A77138E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76" y="2919414"/>
            <a:ext cx="576263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cake">
            <a:extLst>
              <a:ext uri="{FF2B5EF4-FFF2-40B4-BE49-F238E27FC236}">
                <a16:creationId xmlns:a16="http://schemas.microsoft.com/office/drawing/2014/main" id="{58D4D73E-DCE9-40CA-8B3E-D2F87B379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76" y="2894014"/>
            <a:ext cx="576263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cake">
            <a:extLst>
              <a:ext uri="{FF2B5EF4-FFF2-40B4-BE49-F238E27FC236}">
                <a16:creationId xmlns:a16="http://schemas.microsoft.com/office/drawing/2014/main" id="{B1370A34-2C15-4993-96CC-753DD8B94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951" y="2919414"/>
            <a:ext cx="576263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cake">
            <a:extLst>
              <a:ext uri="{FF2B5EF4-FFF2-40B4-BE49-F238E27FC236}">
                <a16:creationId xmlns:a16="http://schemas.microsoft.com/office/drawing/2014/main" id="{2738DF32-E160-4856-8AEB-CCE14D591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76" y="2909889"/>
            <a:ext cx="57467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cake">
            <a:extLst>
              <a:ext uri="{FF2B5EF4-FFF2-40B4-BE49-F238E27FC236}">
                <a16:creationId xmlns:a16="http://schemas.microsoft.com/office/drawing/2014/main" id="{784E291D-AEE4-4D80-B0F9-C8BD6B072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288" y="2894014"/>
            <a:ext cx="57626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cake">
            <a:extLst>
              <a:ext uri="{FF2B5EF4-FFF2-40B4-BE49-F238E27FC236}">
                <a16:creationId xmlns:a16="http://schemas.microsoft.com/office/drawing/2014/main" id="{66890756-F492-46DA-B74E-B76741B31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326" y="2876550"/>
            <a:ext cx="57626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-0.01424 0.31644 " pathEditMode="relative" rAng="0" ptsTypes="AA">
                                      <p:cBhvr>
                                        <p:cTn id="6" dur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0.11997 0.31135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90" y="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0.25243 0.30995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22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3974 0.31389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61" y="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25034 0.31505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17" y="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-0.11545 0.31505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81" y="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0.01996 0.31019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0.15417 0.3125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5747 0.31644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82" y="1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0.22952 0.1956 " pathEditMode="relative" rAng="0" ptsTypes="AA">
                                      <p:cBhvr>
                                        <p:cTn id="42" dur="1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76" y="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36198 0.19676 " pathEditMode="relative" rAng="0" ptsTypes="AA">
                                      <p:cBhvr>
                                        <p:cTn id="46" dur="1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3976 0.3125 " pathEditMode="relative" rAng="0" ptsTypes="AA">
                                      <p:cBhvr>
                                        <p:cTn id="50" dur="1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7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0.00122 0.30231 " pathEditMode="relative" rAng="0" ptsTypes="AA">
                                      <p:cBhvr>
                                        <p:cTn id="54" dur="1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-0.15782 0.30324 " pathEditMode="relative" rAng="0" ptsTypes="AA">
                                      <p:cBhvr>
                                        <p:cTn id="58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99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-0.02049 0.29954 " pathEditMode="relative" rAng="0" ptsTypes="AA">
                                      <p:cBhvr>
                                        <p:cTn id="62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" y="1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0.41598 0.2956 " pathEditMode="relative" rAng="0" ptsTypes="AA">
                                      <p:cBhvr>
                                        <p:cTn id="66" dur="1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99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-0.20625 0.30092 " pathEditMode="relative" rAng="0" ptsTypes="AA">
                                      <p:cBhvr>
                                        <p:cTn id="70" dur="1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1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-0.29184 0.30324 " pathEditMode="relative" rAng="0" ptsTypes="AA">
                                      <p:cBhvr>
                                        <p:cTn id="74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1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-0.15938 0.3044 " pathEditMode="relative" rAng="0" ptsTypes="AA">
                                      <p:cBhvr>
                                        <p:cTn id="78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69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0.19687 0.29931 " pathEditMode="relative" rAng="0" ptsTypes="AA">
                                      <p:cBhvr>
                                        <p:cTn id="82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1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>
            <a:extLst>
              <a:ext uri="{FF2B5EF4-FFF2-40B4-BE49-F238E27FC236}">
                <a16:creationId xmlns:a16="http://schemas.microsoft.com/office/drawing/2014/main" id="{D183BAFD-C249-4E37-B044-F689220E3881}"/>
              </a:ext>
            </a:extLst>
          </p:cNvPr>
          <p:cNvSpPr/>
          <p:nvPr/>
        </p:nvSpPr>
        <p:spPr>
          <a:xfrm>
            <a:off x="3319463" y="3638551"/>
            <a:ext cx="1185862" cy="1185863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21" name="TextBox 2">
            <a:extLst>
              <a:ext uri="{FF2B5EF4-FFF2-40B4-BE49-F238E27FC236}">
                <a16:creationId xmlns:a16="http://schemas.microsoft.com/office/drawing/2014/main" id="{2122D623-84CE-48FB-A5E9-30041A95E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1289" y="665164"/>
            <a:ext cx="70580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30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sz="8000" dirty="0">
                <a:solidFill>
                  <a:prstClr val="black"/>
                </a:solidFill>
              </a:rPr>
              <a:t>÷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r>
              <a:rPr lang="en-GB" altLang="en-US" sz="8000" dirty="0">
                <a:solidFill>
                  <a:srgbClr val="F79646"/>
                </a:solidFill>
              </a:rPr>
              <a:t>10</a:t>
            </a:r>
            <a:r>
              <a:rPr lang="en-GB" altLang="en-US" sz="8000" dirty="0">
                <a:solidFill>
                  <a:prstClr val="black"/>
                </a:solidFill>
              </a:rPr>
              <a:t> </a:t>
            </a:r>
            <a:r>
              <a:rPr lang="en-GB" altLang="en-US" sz="8000" dirty="0">
                <a:solidFill>
                  <a:prstClr val="black"/>
                </a:solidFill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504E4FF9-DDF7-4175-8570-3740F8D8A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0338" y="627064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sz="8000" dirty="0">
                <a:solidFill>
                  <a:srgbClr val="F79646"/>
                </a:solidFill>
              </a:rPr>
              <a:t>3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3415E12-DBE4-47B7-843E-1A57206D64FC}"/>
              </a:ext>
            </a:extLst>
          </p:cNvPr>
          <p:cNvSpPr/>
          <p:nvPr/>
        </p:nvSpPr>
        <p:spPr>
          <a:xfrm>
            <a:off x="4587876" y="3638551"/>
            <a:ext cx="1185863" cy="1185863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CB2E7DB-510F-4456-9E6D-6AAACEBC090A}"/>
              </a:ext>
            </a:extLst>
          </p:cNvPr>
          <p:cNvSpPr/>
          <p:nvPr/>
        </p:nvSpPr>
        <p:spPr>
          <a:xfrm>
            <a:off x="5891214" y="3613151"/>
            <a:ext cx="1184275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4B62F25-302D-4AA7-9483-31783E6BDC6E}"/>
              </a:ext>
            </a:extLst>
          </p:cNvPr>
          <p:cNvSpPr/>
          <p:nvPr/>
        </p:nvSpPr>
        <p:spPr>
          <a:xfrm>
            <a:off x="7159626" y="3646488"/>
            <a:ext cx="1184275" cy="118586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C1E763A-64A7-4C34-BCAC-281E0E056572}"/>
              </a:ext>
            </a:extLst>
          </p:cNvPr>
          <p:cNvSpPr/>
          <p:nvPr/>
        </p:nvSpPr>
        <p:spPr>
          <a:xfrm>
            <a:off x="8488364" y="3646488"/>
            <a:ext cx="1184275" cy="118586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291D6EA-E91A-4C41-922D-1F10DEB6CF63}"/>
              </a:ext>
            </a:extLst>
          </p:cNvPr>
          <p:cNvSpPr/>
          <p:nvPr/>
        </p:nvSpPr>
        <p:spPr>
          <a:xfrm>
            <a:off x="2711451" y="4757739"/>
            <a:ext cx="1185863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381C61C-8EC9-4938-BEC0-C4BAF02447DF}"/>
              </a:ext>
            </a:extLst>
          </p:cNvPr>
          <p:cNvSpPr/>
          <p:nvPr/>
        </p:nvSpPr>
        <p:spPr>
          <a:xfrm>
            <a:off x="3979864" y="4757739"/>
            <a:ext cx="1184275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B71FBAC-1B5B-4BCC-9ECD-E6CFD97A6E70}"/>
              </a:ext>
            </a:extLst>
          </p:cNvPr>
          <p:cNvSpPr/>
          <p:nvPr/>
        </p:nvSpPr>
        <p:spPr>
          <a:xfrm>
            <a:off x="5232401" y="4732339"/>
            <a:ext cx="1184275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2D5E925-385F-4F68-8A92-98598843200B}"/>
              </a:ext>
            </a:extLst>
          </p:cNvPr>
          <p:cNvSpPr/>
          <p:nvPr/>
        </p:nvSpPr>
        <p:spPr>
          <a:xfrm>
            <a:off x="6499226" y="4765676"/>
            <a:ext cx="1185863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3430714-6F24-44E4-A4CD-FAA9FA339482}"/>
              </a:ext>
            </a:extLst>
          </p:cNvPr>
          <p:cNvSpPr/>
          <p:nvPr/>
        </p:nvSpPr>
        <p:spPr>
          <a:xfrm>
            <a:off x="7829551" y="4765676"/>
            <a:ext cx="1184275" cy="1184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9745ED8-FA5A-400A-A6AD-B388EC925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476" y="1905001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D128C657-5754-4CB9-BF39-F94797217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063" y="1914526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38352236-ABB5-489B-AC5E-D0B75AD68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1897063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97FB8153-9530-41CC-84DA-062DCD8CB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775" y="1905001"/>
            <a:ext cx="42545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B0BAEFD0-50C8-4974-9310-9376C0A0B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688" y="1916113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07FE2E4D-BD00-472F-BB8A-5D2DD34DF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213" y="1914526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A8B10933-C688-4E6D-BCE6-0A463652A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801" y="192246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4973EB8E-27E3-45A3-9078-D7169D2B6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6" y="1905001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137D5E0-ACF2-4738-BC06-0879E79E7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1" y="1914526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2857899C-4AA5-4CAE-BDB1-7DB493361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6" y="1925638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9230AEBB-9608-4437-95E2-CF1F50DA1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76" y="1870076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A5583BF7-41D7-4779-821A-48E986FC7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7263" y="1879601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56214921-69B9-4255-841D-8CFFCB3ED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6" y="189071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469A4D7E-D6DE-465A-BA61-90C26BD53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6" y="247491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378A1CDE-4BB7-4ADE-B399-DD3A74601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75" y="2482851"/>
            <a:ext cx="42545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CBB98C15-15C5-4644-AC5E-002491825C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2465388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56A58364-4509-4C76-B3E2-439FA90E8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676" y="247491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C98D97E6-4078-44BC-8402-88791A963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2486026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CB3DF98C-0B62-47F1-8837-3A918FED6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2482851"/>
            <a:ext cx="4238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5FBBDD7-D118-445A-A7BE-F79E8A0A9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1" y="2492376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BD1F7775-7EB7-4613-91D8-DF0D7841B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6" y="2474913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4666C95C-CE3B-4445-8A5E-F336BFA35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013" y="2474913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3698926-B894-4096-BD79-8984FFCCF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6" y="2495551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6BC5E832-FC8A-455E-8047-59E01E933A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6" y="2439988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421AADF6-6704-45AA-9E2E-B0A583455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163" y="2447925"/>
            <a:ext cx="423862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94FC44E5-25C5-4339-BD08-5CF26A93D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3076" y="2460626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165F1989-7EDB-4BB7-8C0A-EFF0AA0EBD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701" y="3073401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C8B43F05-A7D9-4E13-A6BB-E775AFA22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151" y="3017838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CA25A3A7-E5E0-4377-A426-701E82AB4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8" y="3027363"/>
            <a:ext cx="423862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32F57598-5974-446E-8A96-1B3577544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51" y="3038476"/>
            <a:ext cx="4238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09827 0.26597 " pathEditMode="relative" rAng="0" ptsTypes="AA">
                                      <p:cBhvr>
                                        <p:cTn id="6" dur="1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1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L 0.1783 0.27361 " pathEditMode="relative" rAng="0" ptsTypes="AA">
                                      <p:cBhvr>
                                        <p:cTn id="10" dur="1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6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0.26059 0.27222 " pathEditMode="relative" rAng="0" ptsTypes="AA">
                                      <p:cBhvr>
                                        <p:cTn id="14" dur="1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21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33785 0.275 " pathEditMode="relative" rAng="0" ptsTypes="AA">
                                      <p:cBhvr>
                                        <p:cTn id="18" dur="1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92" y="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4132 0.27222 " pathEditMode="relative" rAng="0" ptsTypes="AA">
                                      <p:cBhvr>
                                        <p:cTn id="22" dur="1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0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-0.27205 0.44259 " pathEditMode="relative" rAng="0" ptsTypes="AA">
                                      <p:cBhvr>
                                        <p:cTn id="26" dur="1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11" y="2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8524 0.4375 " pathEditMode="relative" rAng="0" ptsTypes="AA">
                                      <p:cBhvr>
                                        <p:cTn id="30" dur="1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71" y="2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10972 0.43611 " pathEditMode="relative" rAng="0" ptsTypes="AA">
                                      <p:cBhvr>
                                        <p:cTn id="34" dur="1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6" y="2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03264 0.44259 " pathEditMode="relative" rAng="0" ptsTypes="AA">
                                      <p:cBhvr>
                                        <p:cTn id="38" dur="1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2" y="2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05277 0.45301 " pathEditMode="relative" rAng="0" ptsTypes="AA">
                                      <p:cBhvr>
                                        <p:cTn id="42" dur="1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1297 L -0.44323 0.26829 " pathEditMode="relative" rAng="0" ptsTypes="AA">
                                      <p:cBhvr>
                                        <p:cTn id="46" dur="1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1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-0.35695 0.27616 " pathEditMode="relative" rAng="0" ptsTypes="AA">
                                      <p:cBhvr>
                                        <p:cTn id="50" dur="1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27882 0.26922 " pathEditMode="relative" rAng="0" ptsTypes="AA">
                                      <p:cBhvr>
                                        <p:cTn id="54" dur="1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41" y="1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56285 0.18935 " pathEditMode="relative" rAng="0" ptsTypes="AA">
                                      <p:cBhvr>
                                        <p:cTn id="58" dur="1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4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26684 0.10463 " pathEditMode="relative" rAng="0" ptsTypes="AA">
                                      <p:cBhvr>
                                        <p:cTn id="62" dur="1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33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02101 0.35856 " pathEditMode="relative" rAng="0" ptsTypes="AA">
                                      <p:cBhvr>
                                        <p:cTn id="66" dur="1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09445 0.35833 " pathEditMode="relative" rAng="0" ptsTypes="AA">
                                      <p:cBhvr>
                                        <p:cTn id="70" dur="1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0.17483 0.3544 " pathEditMode="relative" rAng="0" ptsTypes="AA">
                                      <p:cBhvr>
                                        <p:cTn id="74" dur="1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33" y="1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0.24809 0.36065 " pathEditMode="relative" rAng="0" ptsTypes="AA">
                                      <p:cBhvr>
                                        <p:cTn id="78" dur="1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33594 0.36574 " pathEditMode="relative" rAng="0" ptsTypes="AA">
                                      <p:cBhvr>
                                        <p:cTn id="82" dur="1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88" y="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-0.24843 0.26204 " pathEditMode="relative" rAng="0" ptsTypes="AA">
                                      <p:cBhvr>
                                        <p:cTn id="86" dur="1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31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-0.17188 0.26458 " pathEditMode="relative" rAng="0" ptsTypes="AA">
                                      <p:cBhvr>
                                        <p:cTn id="90" dur="1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94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0.08594 0.26204 " pathEditMode="relative" rAng="0" ptsTypes="AA">
                                      <p:cBhvr>
                                        <p:cTn id="94" dur="1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6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-0.01042 0.26157 " pathEditMode="relative" rAng="0" ptsTypes="AA">
                                      <p:cBhvr>
                                        <p:cTn id="98" dur="1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0717 0.27245 " pathEditMode="relative" rAng="0" ptsTypes="AA">
                                      <p:cBhvr>
                                        <p:cTn id="102" dur="1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62327 0.4294 " pathEditMode="relative" rAng="0" ptsTypes="AA">
                                      <p:cBhvr>
                                        <p:cTn id="106" dur="1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63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54687 0.43032 " pathEditMode="relative" rAng="0" ptsTypes="AA">
                                      <p:cBhvr>
                                        <p:cTn id="110" dur="1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44" y="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05868 0.33055 " pathEditMode="relative" rAng="0" ptsTypes="AA">
                                      <p:cBhvr>
                                        <p:cTn id="114" dur="1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81481E-6 L 0.13489 0.35185 " pathEditMode="relative" rAng="0" ptsTypes="AA">
                                      <p:cBhvr>
                                        <p:cTn id="118" dur="1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22222 0.34653 " pathEditMode="relative" rAng="0" ptsTypes="AA">
                                      <p:cBhvr>
                                        <p:cTn id="122" dur="1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1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0.8|2.2|0.8|2.5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6.2|4|1.7|1.8|3.1|3.4|3.4|6.4|3.3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|2|2.1|5|3.5|4.1|8|5.4|9|9.8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5.1|0.9|1.9|2.3|2.5|3.6|2.8|2.7|13.6|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6.8|5.5|7.1|16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2.8|1.9|1.3|4.6|6.1|1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D5FEF7A-5A73-4B23-99CE-454157DD14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4F038B-7340-4ABB-A41E-F8104708106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8D9C31-F8D0-4CB3-AD8B-A858FA77D656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b561d3cc-3f8f-4588-a568-be861ce13085"/>
    <ds:schemaRef ds:uri="http://schemas.microsoft.com/office/infopath/2007/PartnerControls"/>
    <ds:schemaRef ds:uri="http://purl.org/dc/terms/"/>
    <ds:schemaRef ds:uri="a0c7fa71-570b-4d2e-a005-0d34dc952117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294</Words>
  <Application>Microsoft Office PowerPoint</Application>
  <PresentationFormat>Widescreen</PresentationFormat>
  <Paragraphs>102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5" baseType="lpstr">
      <vt:lpstr>Arial</vt:lpstr>
      <vt:lpstr>Calibri</vt:lpstr>
      <vt:lpstr>Calibri Light</vt:lpstr>
      <vt:lpstr>Cambria Math</vt:lpstr>
      <vt:lpstr>Comic Sans MS</vt:lpstr>
      <vt:lpstr>KG Primary Penmanship</vt:lpstr>
      <vt:lpstr>Myriad Pro Semibold</vt:lpstr>
      <vt:lpstr>Times New Roman</vt:lpstr>
      <vt:lpstr>Twinkl</vt:lpstr>
      <vt:lpstr>Office Theme</vt:lpstr>
      <vt:lpstr>1_Title slide</vt:lpstr>
      <vt:lpstr>Get ready title</vt:lpstr>
      <vt:lpstr>1_Get ready questions</vt:lpstr>
      <vt:lpstr>Let's learn title</vt:lpstr>
      <vt:lpstr>Let's learn slides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MacRae</dc:creator>
  <cp:lastModifiedBy>Laura MacRae</cp:lastModifiedBy>
  <cp:revision>1</cp:revision>
  <dcterms:created xsi:type="dcterms:W3CDTF">2021-07-05T12:47:06Z</dcterms:created>
  <dcterms:modified xsi:type="dcterms:W3CDTF">2021-07-05T12:49:21Z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