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  <p:sldMasterId id="2147483672" r:id="rId2"/>
    <p:sldMasterId id="2147483684" r:id="rId3"/>
  </p:sldMasterIdLst>
  <p:sldIdLst>
    <p:sldId id="256" r:id="rId4"/>
    <p:sldId id="261" r:id="rId5"/>
    <p:sldId id="264" r:id="rId6"/>
    <p:sldId id="266" r:id="rId7"/>
    <p:sldId id="270" r:id="rId8"/>
    <p:sldId id="263" r:id="rId9"/>
    <p:sldId id="265" r:id="rId10"/>
    <p:sldId id="267" r:id="rId1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Calibri Light" panose="020F0302020204030204" pitchFamily="34" charset="0"/>
      <p:regular r:id="rId16"/>
      <p:italic r:id="rId17"/>
    </p:embeddedFont>
    <p:embeddedFont>
      <p:font typeface="Coiny Regular" panose="02000903060500060000" charset="0"/>
      <p:regular r:id="rId18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BE1A"/>
    <a:srgbClr val="A4CFD1"/>
    <a:srgbClr val="93C6C9"/>
    <a:srgbClr val="B7D233"/>
    <a:srgbClr val="66BE6D"/>
    <a:srgbClr val="FCBD78"/>
    <a:srgbClr val="E97C05"/>
    <a:srgbClr val="BA55A0"/>
    <a:srgbClr val="80E2C0"/>
    <a:srgbClr val="CEECA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2" d="100"/>
          <a:sy n="72" d="100"/>
        </p:scale>
        <p:origin x="135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Master" Target="slideMasters/slideMaster2.xml"/><Relationship Id="rId16" Type="http://schemas.openxmlformats.org/officeDocument/2006/relationships/font" Target="fonts/font5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font" Target="fonts/font4.fntdata"/><Relationship Id="rId10" Type="http://schemas.openxmlformats.org/officeDocument/2006/relationships/slide" Target="slides/slide7.xml"/><Relationship Id="rId19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font" Target="fonts/font3.fntdata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853726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670994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00475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652029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680516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057332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44945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285918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329879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28860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300577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215"/>
            </a:lvl1pPr>
            <a:lvl2pPr marL="422041" indent="0" algn="ctr">
              <a:buNone/>
              <a:defRPr sz="1846"/>
            </a:lvl2pPr>
            <a:lvl3pPr marL="844083" indent="0" algn="ctr">
              <a:buNone/>
              <a:defRPr sz="1662"/>
            </a:lvl3pPr>
            <a:lvl4pPr marL="1266124" indent="0" algn="ctr">
              <a:buNone/>
              <a:defRPr sz="1477"/>
            </a:lvl4pPr>
            <a:lvl5pPr marL="1688165" indent="0" algn="ctr">
              <a:buNone/>
              <a:defRPr sz="1477"/>
            </a:lvl5pPr>
            <a:lvl6pPr marL="2110207" indent="0" algn="ctr">
              <a:buNone/>
              <a:defRPr sz="1477"/>
            </a:lvl6pPr>
            <a:lvl7pPr marL="2532248" indent="0" algn="ctr">
              <a:buNone/>
              <a:defRPr sz="1477"/>
            </a:lvl7pPr>
            <a:lvl8pPr marL="2954289" indent="0" algn="ctr">
              <a:buNone/>
              <a:defRPr sz="1477"/>
            </a:lvl8pPr>
            <a:lvl9pPr marL="3376331" indent="0" algn="ctr">
              <a:buNone/>
              <a:defRPr sz="1477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75040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33079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1"/>
            <a:ext cx="7886700" cy="2852737"/>
          </a:xfrm>
        </p:spPr>
        <p:txBody>
          <a:bodyPr anchor="b"/>
          <a:lstStyle>
            <a:lvl1pPr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66"/>
            <a:ext cx="7886700" cy="1500187"/>
          </a:xfrm>
        </p:spPr>
        <p:txBody>
          <a:bodyPr/>
          <a:lstStyle>
            <a:lvl1pPr marL="0" indent="0">
              <a:buNone/>
              <a:defRPr sz="2215">
                <a:solidFill>
                  <a:schemeClr val="tx1"/>
                </a:solidFill>
              </a:defRPr>
            </a:lvl1pPr>
            <a:lvl2pPr marL="422041" indent="0">
              <a:buNone/>
              <a:defRPr sz="1846">
                <a:solidFill>
                  <a:schemeClr val="tx1">
                    <a:tint val="75000"/>
                  </a:schemeClr>
                </a:solidFill>
              </a:defRPr>
            </a:lvl2pPr>
            <a:lvl3pPr marL="844083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3pPr>
            <a:lvl4pPr marL="1266124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4pPr>
            <a:lvl5pPr marL="1688165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5pPr>
            <a:lvl6pPr marL="2110207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6pPr>
            <a:lvl7pPr marL="2532248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7pPr>
            <a:lvl8pPr marL="2954289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8pPr>
            <a:lvl9pPr marL="3376331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80363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13570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8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13233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84376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54030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2954"/>
            </a:lvl1pPr>
            <a:lvl2pPr>
              <a:defRPr sz="2585"/>
            </a:lvl2pPr>
            <a:lvl3pPr>
              <a:defRPr sz="2215"/>
            </a:lvl3pPr>
            <a:lvl4pPr>
              <a:defRPr sz="1846"/>
            </a:lvl4pPr>
            <a:lvl5pPr>
              <a:defRPr sz="1846"/>
            </a:lvl5pPr>
            <a:lvl6pPr>
              <a:defRPr sz="1846"/>
            </a:lvl6pPr>
            <a:lvl7pPr>
              <a:defRPr sz="1846"/>
            </a:lvl7pPr>
            <a:lvl8pPr>
              <a:defRPr sz="1846"/>
            </a:lvl8pPr>
            <a:lvl9pPr>
              <a:defRPr sz="1846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495383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2954"/>
            </a:lvl1pPr>
            <a:lvl2pPr marL="422041" indent="0">
              <a:buNone/>
              <a:defRPr sz="2585"/>
            </a:lvl2pPr>
            <a:lvl3pPr marL="844083" indent="0">
              <a:buNone/>
              <a:defRPr sz="2215"/>
            </a:lvl3pPr>
            <a:lvl4pPr marL="1266124" indent="0">
              <a:buNone/>
              <a:defRPr sz="1846"/>
            </a:lvl4pPr>
            <a:lvl5pPr marL="1688165" indent="0">
              <a:buNone/>
              <a:defRPr sz="1846"/>
            </a:lvl5pPr>
            <a:lvl6pPr marL="2110207" indent="0">
              <a:buNone/>
              <a:defRPr sz="1846"/>
            </a:lvl6pPr>
            <a:lvl7pPr marL="2532248" indent="0">
              <a:buNone/>
              <a:defRPr sz="1846"/>
            </a:lvl7pPr>
            <a:lvl8pPr marL="2954289" indent="0">
              <a:buNone/>
              <a:defRPr sz="1846"/>
            </a:lvl8pPr>
            <a:lvl9pPr marL="3376331" indent="0">
              <a:buNone/>
              <a:defRPr sz="184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190284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79440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860491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215"/>
            </a:lvl1pPr>
            <a:lvl2pPr marL="422041" indent="0" algn="ctr">
              <a:buNone/>
              <a:defRPr sz="1846"/>
            </a:lvl2pPr>
            <a:lvl3pPr marL="844083" indent="0" algn="ctr">
              <a:buNone/>
              <a:defRPr sz="1662"/>
            </a:lvl3pPr>
            <a:lvl4pPr marL="1266124" indent="0" algn="ctr">
              <a:buNone/>
              <a:defRPr sz="1477"/>
            </a:lvl4pPr>
            <a:lvl5pPr marL="1688165" indent="0" algn="ctr">
              <a:buNone/>
              <a:defRPr sz="1477"/>
            </a:lvl5pPr>
            <a:lvl6pPr marL="2110207" indent="0" algn="ctr">
              <a:buNone/>
              <a:defRPr sz="1477"/>
            </a:lvl6pPr>
            <a:lvl7pPr marL="2532248" indent="0" algn="ctr">
              <a:buNone/>
              <a:defRPr sz="1477"/>
            </a:lvl7pPr>
            <a:lvl8pPr marL="2954289" indent="0" algn="ctr">
              <a:buNone/>
              <a:defRPr sz="1477"/>
            </a:lvl8pPr>
            <a:lvl9pPr marL="3376331" indent="0" algn="ctr">
              <a:buNone/>
              <a:defRPr sz="1477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426298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181865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1"/>
            <a:ext cx="7886700" cy="2852737"/>
          </a:xfrm>
        </p:spPr>
        <p:txBody>
          <a:bodyPr anchor="b"/>
          <a:lstStyle>
            <a:lvl1pPr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66"/>
            <a:ext cx="7886700" cy="1500187"/>
          </a:xfrm>
        </p:spPr>
        <p:txBody>
          <a:bodyPr/>
          <a:lstStyle>
            <a:lvl1pPr marL="0" indent="0">
              <a:buNone/>
              <a:defRPr sz="2215">
                <a:solidFill>
                  <a:schemeClr val="tx1"/>
                </a:solidFill>
              </a:defRPr>
            </a:lvl1pPr>
            <a:lvl2pPr marL="422041" indent="0">
              <a:buNone/>
              <a:defRPr sz="1846">
                <a:solidFill>
                  <a:schemeClr val="tx1">
                    <a:tint val="75000"/>
                  </a:schemeClr>
                </a:solidFill>
              </a:defRPr>
            </a:lvl2pPr>
            <a:lvl3pPr marL="844083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3pPr>
            <a:lvl4pPr marL="1266124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4pPr>
            <a:lvl5pPr marL="1688165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5pPr>
            <a:lvl6pPr marL="2110207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6pPr>
            <a:lvl7pPr marL="2532248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7pPr>
            <a:lvl8pPr marL="2954289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8pPr>
            <a:lvl9pPr marL="3376331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2340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550690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8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737548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304488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953827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2954"/>
            </a:lvl1pPr>
            <a:lvl2pPr>
              <a:defRPr sz="2585"/>
            </a:lvl2pPr>
            <a:lvl3pPr>
              <a:defRPr sz="2215"/>
            </a:lvl3pPr>
            <a:lvl4pPr>
              <a:defRPr sz="1846"/>
            </a:lvl4pPr>
            <a:lvl5pPr>
              <a:defRPr sz="1846"/>
            </a:lvl5pPr>
            <a:lvl6pPr>
              <a:defRPr sz="1846"/>
            </a:lvl6pPr>
            <a:lvl7pPr>
              <a:defRPr sz="1846"/>
            </a:lvl7pPr>
            <a:lvl8pPr>
              <a:defRPr sz="1846"/>
            </a:lvl8pPr>
            <a:lvl9pPr>
              <a:defRPr sz="1846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619985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2954"/>
            </a:lvl1pPr>
            <a:lvl2pPr marL="422041" indent="0">
              <a:buNone/>
              <a:defRPr sz="2585"/>
            </a:lvl2pPr>
            <a:lvl3pPr marL="844083" indent="0">
              <a:buNone/>
              <a:defRPr sz="2215"/>
            </a:lvl3pPr>
            <a:lvl4pPr marL="1266124" indent="0">
              <a:buNone/>
              <a:defRPr sz="1846"/>
            </a:lvl4pPr>
            <a:lvl5pPr marL="1688165" indent="0">
              <a:buNone/>
              <a:defRPr sz="1846"/>
            </a:lvl5pPr>
            <a:lvl6pPr marL="2110207" indent="0">
              <a:buNone/>
              <a:defRPr sz="1846"/>
            </a:lvl6pPr>
            <a:lvl7pPr marL="2532248" indent="0">
              <a:buNone/>
              <a:defRPr sz="1846"/>
            </a:lvl7pPr>
            <a:lvl8pPr marL="2954289" indent="0">
              <a:buNone/>
              <a:defRPr sz="1846"/>
            </a:lvl8pPr>
            <a:lvl9pPr marL="3376331" indent="0">
              <a:buNone/>
              <a:defRPr sz="184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994380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753492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30496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4DD17A-CE52-42CE-BB32-4EF6286ED70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71230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47AF71-DE3A-4C54-B783-D4FDADD3951A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8943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844083" rtl="0" eaLnBrk="1" latinLnBrk="0" hangingPunct="1">
        <a:lnSpc>
          <a:spcPct val="90000"/>
        </a:lnSpc>
        <a:spcBef>
          <a:spcPct val="0"/>
        </a:spcBef>
        <a:buNone/>
        <a:defRPr sz="406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ED2BA7-AC6D-447B-A4F0-58036C747C4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57705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844083" rtl="0" eaLnBrk="1" latinLnBrk="0" hangingPunct="1">
        <a:lnSpc>
          <a:spcPct val="90000"/>
        </a:lnSpc>
        <a:spcBef>
          <a:spcPct val="0"/>
        </a:spcBef>
        <a:buNone/>
        <a:defRPr sz="406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7" Type="http://schemas.openxmlformats.org/officeDocument/2006/relationships/image" Target="../media/image2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hyperlink" Target="https://www.teacherspayteachers.com/Store/Sarah-Pecorino-Illustration" TargetMode="External"/><Relationship Id="rId5" Type="http://schemas.openxmlformats.org/officeDocument/2006/relationships/hyperlink" Target="http://www.elsa-support.co.uk/" TargetMode="External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3.xml"/><Relationship Id="rId5" Type="http://schemas.openxmlformats.org/officeDocument/2006/relationships/image" Target="../media/image4.png"/><Relationship Id="rId4" Type="http://schemas.openxmlformats.org/officeDocument/2006/relationships/hyperlink" Target="https://www.elsa-support.co.uk/downloads/my-wellbeing-week-poster-and-worksheet-set-item-390/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A895437-DFE6-460E-AE46-AB59801E745E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3387370" y="4812353"/>
            <a:ext cx="2369261" cy="603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62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5"/>
              </a:rPr>
              <a:t>www.elsa-support.co.uk</a:t>
            </a:r>
            <a:endParaRPr kumimoji="0" lang="en-GB" sz="1662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62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iny Regular" panose="02000903060500060000" pitchFamily="2" charset="0"/>
              <a:ea typeface="+mn-ea"/>
              <a:cs typeface="+mn-cs"/>
            </a:endParaRPr>
          </a:p>
        </p:txBody>
      </p:sp>
      <p:pic>
        <p:nvPicPr>
          <p:cNvPr id="13" name="Picture 12" descr="A close up of a sign&#10;&#10;Description automatically generated">
            <a:hlinkClick r:id="rId6"/>
            <a:extLst>
              <a:ext uri="{FF2B5EF4-FFF2-40B4-BE49-F238E27FC236}">
                <a16:creationId xmlns:a16="http://schemas.microsoft.com/office/drawing/2014/main" id="{D8636E2D-723C-45E3-9725-8472825765D2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1442" y="5441200"/>
            <a:ext cx="600159" cy="600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9059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ellbeing week">
            <a:hlinkClick r:id="rId4"/>
            <a:extLst>
              <a:ext uri="{FF2B5EF4-FFF2-40B4-BE49-F238E27FC236}">
                <a16:creationId xmlns:a16="http://schemas.microsoft.com/office/drawing/2014/main" id="{D318F8AC-1D6A-4A9D-9564-191A77764638}"/>
              </a:ext>
            </a:extLst>
          </p:cNvPr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1828" y="3725985"/>
            <a:ext cx="3565068" cy="267380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77695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9665828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1381388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19543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2311304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6725713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324784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2042</TotalTime>
  <Words>7</Words>
  <Application>Microsoft Office PowerPoint</Application>
  <PresentationFormat>On-screen Show (4:3)</PresentationFormat>
  <Paragraphs>1</Paragraphs>
  <Slides>8</Slides>
  <Notes>0</Notes>
  <HiddenSlides>2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Arial</vt:lpstr>
      <vt:lpstr>Coiny Regular</vt:lpstr>
      <vt:lpstr>Calibri Light</vt:lpstr>
      <vt:lpstr>Calibri</vt:lpstr>
      <vt:lpstr>Office Theme</vt:lpstr>
      <vt:lpstr>2_Office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info@elsa-support.co.uk</dc:creator>
  <cp:lastModifiedBy>Sharon Tory</cp:lastModifiedBy>
  <cp:revision>61</cp:revision>
  <dcterms:created xsi:type="dcterms:W3CDTF">2021-01-09T10:45:54Z</dcterms:created>
  <dcterms:modified xsi:type="dcterms:W3CDTF">2021-02-04T11:07:27Z</dcterms:modified>
</cp:coreProperties>
</file>