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handoutMasterIdLst>
    <p:handoutMasterId r:id="rId18"/>
  </p:handoutMasterIdLst>
  <p:sldIdLst>
    <p:sldId id="263" r:id="rId5"/>
    <p:sldId id="277" r:id="rId6"/>
    <p:sldId id="264" r:id="rId7"/>
    <p:sldId id="267" r:id="rId8"/>
    <p:sldId id="268" r:id="rId9"/>
    <p:sldId id="269" r:id="rId10"/>
    <p:sldId id="270" r:id="rId11"/>
    <p:sldId id="271" r:id="rId12"/>
    <p:sldId id="272" r:id="rId13"/>
    <p:sldId id="274" r:id="rId14"/>
    <p:sldId id="275" r:id="rId15"/>
    <p:sldId id="276" r:id="rId16"/>
    <p:sldId id="278" r:id="rId17"/>
  </p:sldIdLst>
  <p:sldSz cx="9144000" cy="6858000" type="screen4x3"/>
  <p:notesSz cx="6858000" cy="9144000"/>
  <p:embeddedFontLst>
    <p:embeddedFont>
      <p:font typeface="BPreplay" panose="02000503000000020004" pitchFamily="50"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Sassoon Infant Md" panose="02000603050000020003" charset="0"/>
      <p:regular r:id="rId27"/>
    </p:embeddedFont>
    <p:embeddedFont>
      <p:font typeface="Sassoon Infant Rg" panose="02000503030000020003"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DFD"/>
    <a:srgbClr val="82DC56"/>
    <a:srgbClr val="B6F099"/>
    <a:srgbClr val="E7236B"/>
    <a:srgbClr val="FEFBDA"/>
    <a:srgbClr val="FFFFE1"/>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90" d="100"/>
          <a:sy n="90" d="100"/>
        </p:scale>
        <p:origin x="798" y="90"/>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7.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083476A5-3CFE-47B9-A838-732C770E588A}" type="datetimeFigureOut">
              <a:rPr lang="en-GB"/>
              <a:pPr>
                <a:defRPr/>
              </a:pPr>
              <a:t>31/01/2021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5047679-FD16-469F-BFDC-CAF4C0610CA2}" type="slidenum">
              <a:rPr lang="en-GB"/>
              <a:pPr>
                <a:defRPr/>
              </a:pPr>
              <a:t>‹#›</a:t>
            </a:fld>
            <a:endParaRPr lang="en-GB"/>
          </a:p>
        </p:txBody>
      </p:sp>
    </p:spTree>
    <p:extLst>
      <p:ext uri="{BB962C8B-B14F-4D97-AF65-F5344CB8AC3E}">
        <p14:creationId xmlns:p14="http://schemas.microsoft.com/office/powerpoint/2010/main" val="393638918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375481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92045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41746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993447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6930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27791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1" r:id="rId4"/>
    <p:sldLayoutId id="2147483672" r:id="rId5"/>
    <p:sldLayoutId id="2147483676" r:id="rId6"/>
  </p:sldLayoutIdLst>
  <p:txStyles>
    <p:titleStyle>
      <a:lvl1pPr algn="l" rtl="0" fontAlgn="base">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fontAlgn="base">
        <a:lnSpc>
          <a:spcPct val="90000"/>
        </a:lnSpc>
        <a:spcBef>
          <a:spcPct val="0"/>
        </a:spcBef>
        <a:spcAft>
          <a:spcPct val="0"/>
        </a:spcAft>
        <a:defRPr sz="4000">
          <a:solidFill>
            <a:srgbClr val="1C1C1C"/>
          </a:solidFill>
          <a:latin typeface="Sassoon Infant Md" panose="02000603050000020003" pitchFamily="50" charset="0"/>
        </a:defRPr>
      </a:lvl2pPr>
      <a:lvl3pPr algn="l" rtl="0" fontAlgn="base">
        <a:lnSpc>
          <a:spcPct val="90000"/>
        </a:lnSpc>
        <a:spcBef>
          <a:spcPct val="0"/>
        </a:spcBef>
        <a:spcAft>
          <a:spcPct val="0"/>
        </a:spcAft>
        <a:defRPr sz="4000">
          <a:solidFill>
            <a:srgbClr val="1C1C1C"/>
          </a:solidFill>
          <a:latin typeface="Sassoon Infant Md" panose="02000603050000020003" pitchFamily="50" charset="0"/>
        </a:defRPr>
      </a:lvl3pPr>
      <a:lvl4pPr algn="l" rtl="0" fontAlgn="base">
        <a:lnSpc>
          <a:spcPct val="90000"/>
        </a:lnSpc>
        <a:spcBef>
          <a:spcPct val="0"/>
        </a:spcBef>
        <a:spcAft>
          <a:spcPct val="0"/>
        </a:spcAft>
        <a:defRPr sz="4000">
          <a:solidFill>
            <a:srgbClr val="1C1C1C"/>
          </a:solidFill>
          <a:latin typeface="Sassoon Infant Md" panose="02000603050000020003" pitchFamily="50" charset="0"/>
        </a:defRPr>
      </a:lvl4pPr>
      <a:lvl5pPr algn="l" rtl="0" fontAlgn="base">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endParaRPr lang="en-US" altLang="en-US" sz="3600" b="1" dirty="0">
              <a:latin typeface="Sassoon Infant Md" panose="02000603050000020003" pitchFamily="50" charset="0"/>
            </a:endParaRPr>
          </a:p>
        </p:txBody>
      </p:sp>
      <p:sp>
        <p:nvSpPr>
          <p:cNvPr id="8197"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dirty="0">
                <a:latin typeface="Sassoon Infant Md" panose="02000603050000020003" pitchFamily="50" charset="0"/>
              </a:rPr>
              <a:t>Islamic Stories</a:t>
            </a:r>
          </a:p>
        </p:txBody>
      </p:sp>
      <p:sp>
        <p:nvSpPr>
          <p:cNvPr id="8198" name="Content Placeholder 15"/>
          <p:cNvSpPr>
            <a:spLocks noGrp="1"/>
          </p:cNvSpPr>
          <p:nvPr>
            <p:ph idx="1"/>
          </p:nvPr>
        </p:nvSpPr>
        <p:spPr>
          <a:xfrm>
            <a:off x="990157" y="1231900"/>
            <a:ext cx="7886700" cy="1409700"/>
          </a:xfrm>
        </p:spPr>
        <p:txBody>
          <a:bodyPr/>
          <a:lstStyle/>
          <a:p>
            <a:pPr marL="0" indent="0">
              <a:buNone/>
            </a:pPr>
            <a:r>
              <a:rPr lang="en-GB" altLang="en-US" sz="2800" dirty="0"/>
              <a:t>Today we are going to become familiar with Islamic stories that relate to the treatment of creation.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55650" y="1703388"/>
            <a:ext cx="7632700" cy="600075"/>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p:cNvSpPr>
            <a:spLocks noGrp="1"/>
          </p:cNvSpPr>
          <p:nvPr>
            <p:ph type="title"/>
          </p:nvPr>
        </p:nvSpPr>
        <p:spPr>
          <a:xfrm>
            <a:off x="457200" y="485775"/>
            <a:ext cx="8220075" cy="1595438"/>
          </a:xfrm>
        </p:spPr>
        <p:txBody>
          <a:bodyPr rtlCol="0">
            <a:normAutofit fontScale="90000"/>
          </a:bodyPr>
          <a:lstStyle/>
          <a:p>
            <a:pPr fontAlgn="auto">
              <a:spcAft>
                <a:spcPts val="0"/>
              </a:spcAft>
              <a:defRPr/>
            </a:pPr>
            <a:r>
              <a:rPr lang="en-GB" dirty="0"/>
              <a:t>The Boy Who Threw Stones at Trees</a:t>
            </a:r>
          </a:p>
        </p:txBody>
      </p:sp>
      <p:pic>
        <p:nvPicPr>
          <p:cNvPr id="922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2293938"/>
            <a:ext cx="5676900" cy="401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p:cNvSpPr txBox="1">
            <a:spLocks noChangeArrowheads="1"/>
          </p:cNvSpPr>
          <p:nvPr/>
        </p:nvSpPr>
        <p:spPr bwMode="auto">
          <a:xfrm>
            <a:off x="755650" y="1817688"/>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Once there was a boy who lived in Madinah who loved the taste of fresh dates.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55650" y="1184275"/>
            <a:ext cx="7632700" cy="749300"/>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2293938"/>
            <a:ext cx="5676900" cy="401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4"/>
          <p:cNvSpPr txBox="1">
            <a:spLocks noChangeArrowheads="1"/>
          </p:cNvSpPr>
          <p:nvPr/>
        </p:nvSpPr>
        <p:spPr bwMode="auto">
          <a:xfrm>
            <a:off x="755650" y="123666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Outside of the city, there was an oasis. Around the pool were palm trees which grew delicious dates.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55650" y="1009650"/>
            <a:ext cx="7632700" cy="1019175"/>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6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2303463"/>
            <a:ext cx="5676900" cy="401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Box 4"/>
          <p:cNvSpPr txBox="1">
            <a:spLocks noChangeArrowheads="1"/>
          </p:cNvSpPr>
          <p:nvPr/>
        </p:nvSpPr>
        <p:spPr bwMode="auto">
          <a:xfrm>
            <a:off x="755650" y="1047750"/>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Each day, the boy collected stones which he threw at the trees. If he hit the tree in the right place dates would fall onto the sand and he could eat them. The boy never thought about the damage he was doing to the trees.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55650" y="1009650"/>
            <a:ext cx="7632700" cy="1019175"/>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29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2293938"/>
            <a:ext cx="5676900" cy="401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4"/>
          <p:cNvSpPr txBox="1">
            <a:spLocks noChangeArrowheads="1"/>
          </p:cNvSpPr>
          <p:nvPr/>
        </p:nvSpPr>
        <p:spPr bwMode="auto">
          <a:xfrm>
            <a:off x="755650" y="1057275"/>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The farmers who owned the trees were worried that there weren’t many dates left on them and that the trees didn’t look very healthy. They decided to watch the trees for a day to find out what was happening.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55650" y="1009650"/>
            <a:ext cx="7632700" cy="1019175"/>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2293938"/>
            <a:ext cx="5676900" cy="401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6"/>
          <p:cNvSpPr txBox="1">
            <a:spLocks noChangeArrowheads="1"/>
          </p:cNvSpPr>
          <p:nvPr/>
        </p:nvSpPr>
        <p:spPr bwMode="auto">
          <a:xfrm>
            <a:off x="736600" y="1057275"/>
            <a:ext cx="77120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They saw the boy throw stones at the trees to get the dates. They were very angry and took the boy to see the Prophet Muhammad.  The boy was frightened, he had never been in trouble before, and he just liked eating the dates.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009650"/>
            <a:ext cx="7632700" cy="1284288"/>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3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2293938"/>
            <a:ext cx="5676900" cy="401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3"/>
          <p:cNvSpPr txBox="1">
            <a:spLocks noChangeArrowheads="1"/>
          </p:cNvSpPr>
          <p:nvPr/>
        </p:nvSpPr>
        <p:spPr bwMode="auto">
          <a:xfrm>
            <a:off x="755650" y="1057275"/>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Prophet Muhammad asked the boy quietly, “Why have you been throwing stones at trees? Don’t you know that it hurts them?” The boy said “I had not thought about the damage I was doing to the trees, I just like eating the dates. I’m sorry.”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009650"/>
            <a:ext cx="7632700" cy="1247775"/>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536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2293938"/>
            <a:ext cx="5676900" cy="401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3"/>
          <p:cNvSpPr txBox="1">
            <a:spLocks noChangeArrowheads="1"/>
          </p:cNvSpPr>
          <p:nvPr/>
        </p:nvSpPr>
        <p:spPr bwMode="auto">
          <a:xfrm>
            <a:off x="755650" y="1057275"/>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Prophet Muhammad said “Why don’t you wait until the dates are ripe, and fall from the trees themselves? They will taste even better.” The boy smiled as he realised he could still enjoy his dates and keep the trees healthy at the same time.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p:cNvSpPr/>
          <p:nvPr/>
        </p:nvSpPr>
        <p:spPr>
          <a:xfrm>
            <a:off x="6115050" y="1825625"/>
            <a:ext cx="1906588" cy="1906588"/>
          </a:xfrm>
          <a:prstGeom prst="ellipse">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p:cNvSpPr/>
          <p:nvPr/>
        </p:nvSpPr>
        <p:spPr>
          <a:xfrm>
            <a:off x="755650" y="5611813"/>
            <a:ext cx="7632700" cy="487362"/>
          </a:xfrm>
          <a:prstGeom prst="rect">
            <a:avLst/>
          </a:prstGeom>
          <a:solidFill>
            <a:srgbClr val="B6F0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p:cNvSpPr/>
          <p:nvPr/>
        </p:nvSpPr>
        <p:spPr>
          <a:xfrm>
            <a:off x="2133600" y="4164013"/>
            <a:ext cx="6254750" cy="487362"/>
          </a:xfrm>
          <a:prstGeom prst="rect">
            <a:avLst/>
          </a:prstGeom>
          <a:solidFill>
            <a:srgbClr val="B6F0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p:cNvSpPr/>
          <p:nvPr/>
        </p:nvSpPr>
        <p:spPr>
          <a:xfrm>
            <a:off x="755650" y="2359025"/>
            <a:ext cx="6235700" cy="839788"/>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0" name="Title 5"/>
          <p:cNvSpPr>
            <a:spLocks noGrp="1"/>
          </p:cNvSpPr>
          <p:nvPr>
            <p:ph type="title"/>
          </p:nvPr>
        </p:nvSpPr>
        <p:spPr>
          <a:xfrm>
            <a:off x="457200" y="485775"/>
            <a:ext cx="8220075" cy="1595438"/>
          </a:xfrm>
        </p:spPr>
        <p:txBody>
          <a:bodyPr/>
          <a:lstStyle/>
          <a:p>
            <a:r>
              <a:rPr lang="en-GB" altLang="en-US"/>
              <a:t>Looking After Nature</a:t>
            </a:r>
          </a:p>
        </p:txBody>
      </p:sp>
      <p:sp>
        <p:nvSpPr>
          <p:cNvPr id="4" name="TextBox 3"/>
          <p:cNvSpPr txBox="1">
            <a:spLocks noChangeArrowheads="1"/>
          </p:cNvSpPr>
          <p:nvPr/>
        </p:nvSpPr>
        <p:spPr bwMode="auto">
          <a:xfrm>
            <a:off x="755649" y="2455863"/>
            <a:ext cx="51831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dirty="0"/>
              <a:t>Many Muslims believe that Allah made the world and that it is their responsibility to look after it.</a:t>
            </a:r>
          </a:p>
        </p:txBody>
      </p:sp>
      <p:sp>
        <p:nvSpPr>
          <p:cNvPr id="5" name="TextBox 4"/>
          <p:cNvSpPr txBox="1">
            <a:spLocks noChangeArrowheads="1"/>
          </p:cNvSpPr>
          <p:nvPr/>
        </p:nvSpPr>
        <p:spPr bwMode="auto">
          <a:xfrm>
            <a:off x="4451350" y="4222750"/>
            <a:ext cx="3981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Why is it important to look after trees?</a:t>
            </a:r>
          </a:p>
        </p:txBody>
      </p:sp>
      <p:sp>
        <p:nvSpPr>
          <p:cNvPr id="7" name="Rectangle 6"/>
          <p:cNvSpPr>
            <a:spLocks noChangeArrowheads="1"/>
          </p:cNvSpPr>
          <p:nvPr/>
        </p:nvSpPr>
        <p:spPr bwMode="auto">
          <a:xfrm>
            <a:off x="3121025" y="5672138"/>
            <a:ext cx="2901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How can we look after trees?</a:t>
            </a:r>
          </a:p>
        </p:txBody>
      </p:sp>
      <p:pic>
        <p:nvPicPr>
          <p:cNvPr id="16394"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91263" y="2001838"/>
            <a:ext cx="1554162"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Oval 13"/>
          <p:cNvSpPr/>
          <p:nvPr/>
        </p:nvSpPr>
        <p:spPr>
          <a:xfrm>
            <a:off x="1703388" y="3454400"/>
            <a:ext cx="1906587" cy="1905000"/>
          </a:xfrm>
          <a:prstGeom prst="ellipse">
            <a:avLst/>
          </a:prstGeom>
          <a:solidFill>
            <a:srgbClr val="B6F0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97"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89075" y="3629025"/>
            <a:ext cx="2335213" cy="174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4405332"/>
            <a:ext cx="7632700" cy="498475"/>
          </a:xfrm>
          <a:prstGeom prst="rect">
            <a:avLst/>
          </a:prstGeom>
          <a:solidFill>
            <a:srgbClr val="B6F0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7"/>
          <p:cNvSpPr/>
          <p:nvPr/>
        </p:nvSpPr>
        <p:spPr>
          <a:xfrm>
            <a:off x="717551" y="3126674"/>
            <a:ext cx="5721350" cy="869950"/>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p:cNvSpPr/>
          <p:nvPr/>
        </p:nvSpPr>
        <p:spPr>
          <a:xfrm>
            <a:off x="755650" y="2225675"/>
            <a:ext cx="7632700" cy="498475"/>
          </a:xfrm>
          <a:prstGeom prst="rect">
            <a:avLst/>
          </a:prstGeom>
          <a:solidFill>
            <a:srgbClr val="B6F0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p:cNvSpPr>
            <a:spLocks noGrp="1"/>
          </p:cNvSpPr>
          <p:nvPr>
            <p:ph type="title"/>
          </p:nvPr>
        </p:nvSpPr>
        <p:spPr>
          <a:xfrm>
            <a:off x="457200" y="485775"/>
            <a:ext cx="8220075" cy="1595438"/>
          </a:xfrm>
        </p:spPr>
        <p:txBody>
          <a:bodyPr rtlCol="0">
            <a:normAutofit fontScale="90000"/>
          </a:bodyPr>
          <a:lstStyle/>
          <a:p>
            <a:pPr algn="ctr" fontAlgn="auto">
              <a:spcAft>
                <a:spcPts val="0"/>
              </a:spcAft>
              <a:defRPr/>
            </a:pPr>
            <a:r>
              <a:rPr lang="en-GB" dirty="0"/>
              <a:t>How Can The Story </a:t>
            </a:r>
            <a:br>
              <a:rPr lang="en-GB" dirty="0"/>
            </a:br>
            <a:r>
              <a:rPr lang="en-GB" dirty="0"/>
              <a:t>Help Us?</a:t>
            </a:r>
          </a:p>
        </p:txBody>
      </p:sp>
      <p:sp>
        <p:nvSpPr>
          <p:cNvPr id="3" name="TextBox 2"/>
          <p:cNvSpPr txBox="1">
            <a:spLocks noChangeArrowheads="1"/>
          </p:cNvSpPr>
          <p:nvPr/>
        </p:nvSpPr>
        <p:spPr bwMode="auto">
          <a:xfrm>
            <a:off x="755650" y="2295525"/>
            <a:ext cx="6724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a:t>Why it is important for people to look after and protect nature?</a:t>
            </a:r>
          </a:p>
        </p:txBody>
      </p:sp>
      <p:sp>
        <p:nvSpPr>
          <p:cNvPr id="4" name="TextBox 3"/>
          <p:cNvSpPr txBox="1">
            <a:spLocks noChangeArrowheads="1"/>
          </p:cNvSpPr>
          <p:nvPr/>
        </p:nvSpPr>
        <p:spPr bwMode="auto">
          <a:xfrm>
            <a:off x="750887" y="3350511"/>
            <a:ext cx="4845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dirty="0"/>
              <a:t>Remember nature doesn’t just include trees, but also animals, plants and the environment.</a:t>
            </a:r>
          </a:p>
        </p:txBody>
      </p:sp>
      <p:sp>
        <p:nvSpPr>
          <p:cNvPr id="5" name="TextBox 4"/>
          <p:cNvSpPr txBox="1">
            <a:spLocks noChangeArrowheads="1"/>
          </p:cNvSpPr>
          <p:nvPr/>
        </p:nvSpPr>
        <p:spPr bwMode="auto">
          <a:xfrm>
            <a:off x="971551" y="4524874"/>
            <a:ext cx="5213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dirty="0"/>
              <a:t> What would happen if humans didn’t protect nature? </a:t>
            </a:r>
          </a:p>
        </p:txBody>
      </p:sp>
      <p:pic>
        <p:nvPicPr>
          <p:cNvPr id="18441"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65775" y="2619375"/>
            <a:ext cx="311150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F4EF1CB3-FC16-45D8-959B-1103913D80A4}"/>
              </a:ext>
            </a:extLst>
          </p:cNvPr>
          <p:cNvSpPr txBox="1"/>
          <p:nvPr/>
        </p:nvSpPr>
        <p:spPr>
          <a:xfrm>
            <a:off x="750887" y="5143500"/>
            <a:ext cx="7797690" cy="1200329"/>
          </a:xfrm>
          <a:prstGeom prst="rect">
            <a:avLst/>
          </a:prstGeom>
          <a:solidFill>
            <a:schemeClr val="bg2"/>
          </a:solidFill>
        </p:spPr>
        <p:txBody>
          <a:bodyPr wrap="square" rtlCol="0">
            <a:spAutoFit/>
          </a:bodyPr>
          <a:lstStyle/>
          <a:p>
            <a:r>
              <a:rPr lang="en-GB" sz="2400" dirty="0"/>
              <a:t>Challenge: </a:t>
            </a:r>
          </a:p>
          <a:p>
            <a:r>
              <a:rPr lang="en-GB" sz="2400" dirty="0"/>
              <a:t>Write down a rule to say how Muslims believe we should treat Allah’s creation.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946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a:latin typeface="Sassoon Infant Md" panose="02000603050000020003" pitchFamily="50" charset="0"/>
              </a:rPr>
              <a:t>Success Criteria</a:t>
            </a:r>
          </a:p>
        </p:txBody>
      </p:sp>
      <p:sp>
        <p:nvSpPr>
          <p:cNvPr id="1946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a:latin typeface="Sassoon Infant Md" panose="02000603050000020003" pitchFamily="50" charset="0"/>
              </a:rPr>
              <a:t>Aim</a:t>
            </a:r>
          </a:p>
        </p:txBody>
      </p:sp>
      <p:sp>
        <p:nvSpPr>
          <p:cNvPr id="19462" name="Content Placeholder 15"/>
          <p:cNvSpPr>
            <a:spLocks noGrp="1"/>
          </p:cNvSpPr>
          <p:nvPr>
            <p:ph idx="1"/>
          </p:nvPr>
        </p:nvSpPr>
        <p:spPr>
          <a:xfrm>
            <a:off x="628650" y="1127125"/>
            <a:ext cx="7886700" cy="1409700"/>
          </a:xfrm>
        </p:spPr>
        <p:txBody>
          <a:bodyPr/>
          <a:lstStyle/>
          <a:p>
            <a:pPr marL="0" indent="0">
              <a:buFont typeface="Arial" panose="020B0604020202020204" pitchFamily="34" charset="0"/>
              <a:buNone/>
            </a:pPr>
            <a:r>
              <a:rPr lang="en-GB" altLang="en-US"/>
              <a:t>I can explain the message in the story The Boy who Threw Stones at Trees.</a:t>
            </a:r>
          </a:p>
        </p:txBody>
      </p:sp>
      <p:sp>
        <p:nvSpPr>
          <p:cNvPr id="19463" name="Content Placeholder 15"/>
          <p:cNvSpPr txBox="1">
            <a:spLocks/>
          </p:cNvSpPr>
          <p:nvPr/>
        </p:nvSpPr>
        <p:spPr bwMode="auto">
          <a:xfrm>
            <a:off x="628650" y="3467100"/>
            <a:ext cx="7886700"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dirty="0"/>
              <a:t>I can tell you what Prophet Muhammad told the boy.</a:t>
            </a:r>
          </a:p>
          <a:p>
            <a:pPr eaLnBrk="1" hangingPunct="1"/>
            <a:r>
              <a:rPr lang="en-GB" altLang="en-US" dirty="0"/>
              <a:t>I can tell you why it can be important to look after trees.</a:t>
            </a:r>
          </a:p>
          <a:p>
            <a:pPr eaLnBrk="1" hangingPunct="1"/>
            <a:r>
              <a:rPr lang="en-GB" altLang="en-US" dirty="0"/>
              <a:t>I can tell you how the story might help me in my own life.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4AF64EB-FF6A-4C95-983F-8EB5B49863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E598E3-67B5-4EAE-ACD9-6700AE3586BE}">
  <ds:schemaRefs>
    <ds:schemaRef ds:uri="http://schemas.microsoft.com/sharepoint/v3/contenttype/forms"/>
  </ds:schemaRefs>
</ds:datastoreItem>
</file>

<file path=customXml/itemProps3.xml><?xml version="1.0" encoding="utf-8"?>
<ds:datastoreItem xmlns:ds="http://schemas.openxmlformats.org/officeDocument/2006/customXml" ds:itemID="{33F42894-F102-46C0-807C-9E0B44F6C6F1}">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a0c7fa71-570b-4d2e-a005-0d34dc952117"/>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1024</TotalTime>
  <Words>470</Words>
  <Application>Microsoft Office PowerPoint</Application>
  <PresentationFormat>On-screen Show (4:3)</PresentationFormat>
  <Paragraphs>29</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Sassoon Infant Md</vt:lpstr>
      <vt:lpstr>Calibri</vt:lpstr>
      <vt:lpstr>Arial</vt:lpstr>
      <vt:lpstr>BPreplay</vt:lpstr>
      <vt:lpstr>Sassoon Infant Rg</vt:lpstr>
      <vt:lpstr>Office Theme</vt:lpstr>
      <vt:lpstr>PowerPoint Presentation</vt:lpstr>
      <vt:lpstr>PowerPoint Presentation</vt:lpstr>
      <vt:lpstr>The Boy Who Threw Stones at Trees</vt:lpstr>
      <vt:lpstr>PowerPoint Presentation</vt:lpstr>
      <vt:lpstr>PowerPoint Presentation</vt:lpstr>
      <vt:lpstr>PowerPoint Presentation</vt:lpstr>
      <vt:lpstr>PowerPoint Presentation</vt:lpstr>
      <vt:lpstr>PowerPoint Presentation</vt:lpstr>
      <vt:lpstr>PowerPoint Presentation</vt:lpstr>
      <vt:lpstr>Looking After Nature</vt:lpstr>
      <vt:lpstr>How Can The Story  Help Us?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Laura MacRae</cp:lastModifiedBy>
  <cp:revision>78</cp:revision>
  <dcterms:created xsi:type="dcterms:W3CDTF">2014-10-01T16:09:27Z</dcterms:created>
  <dcterms:modified xsi:type="dcterms:W3CDTF">2021-01-31T19:29:05Z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