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051" autoAdjust="0"/>
    <p:restoredTop sz="94660"/>
  </p:normalViewPr>
  <p:slideViewPr>
    <p:cSldViewPr snapToGrid="0" snapToObjects="1">
      <p:cViewPr varScale="1">
        <p:scale>
          <a:sx n="98" d="100"/>
          <a:sy n="98" d="100"/>
        </p:scale>
        <p:origin x="-120" y="-61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theme" Target="theme/theme1.xml"/><Relationship Id="rId1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printerSettings" Target="printerSettings/printerSettings1.bin"/><Relationship Id="rId9" Type="http://schemas.openxmlformats.org/officeDocument/2006/relationships/presProps" Target="presProps.xml"/><Relationship Id="rId1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14/03/20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14/03/20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14/03/20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14/03/20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14/03/20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14/03/20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14/03/20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14/03/20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14/03/20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14/03/20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14/03/20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14/03/20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.jp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.jp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5.jp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6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1_SUM_B1_PP_0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71911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1_SUM_B1_PP_05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03343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1_SUM_B1_PP_05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23186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1_SUM_B1_PP_05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80408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1_SUM_B1_PP_05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4884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1_SUM_B1_PP_05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9405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</TotalTime>
  <Words>0</Words>
  <Application>Microsoft Macintosh PowerPoint</Application>
  <PresentationFormat>On-screen Show (4:3)</PresentationFormat>
  <Paragraphs>0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Catherine Clarke</cp:lastModifiedBy>
  <cp:revision>30</cp:revision>
  <dcterms:created xsi:type="dcterms:W3CDTF">2019-07-05T11:02:13Z</dcterms:created>
  <dcterms:modified xsi:type="dcterms:W3CDTF">2020-03-14T18:10:06Z</dcterms:modified>
</cp:coreProperties>
</file>