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sldIdLst>
    <p:sldId id="264" r:id="rId2"/>
    <p:sldId id="266" r:id="rId3"/>
    <p:sldId id="270" r:id="rId4"/>
    <p:sldId id="263" r:id="rId5"/>
    <p:sldId id="265" r:id="rId6"/>
    <p:sldId id="267" r:id="rId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Calibri Light" panose="020F0302020204030204" pitchFamily="34" charset="0"/>
      <p:regular r:id="rId12"/>
      <p:italic r:id="rId13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BE6D"/>
    <a:srgbClr val="FCBD78"/>
    <a:srgbClr val="E97C05"/>
    <a:srgbClr val="BA55A0"/>
    <a:srgbClr val="80E2C0"/>
    <a:srgbClr val="CEECA3"/>
    <a:srgbClr val="4AC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90" d="100"/>
          <a:sy n="90" d="100"/>
        </p:scale>
        <p:origin x="84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5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5372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7099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0047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5202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8051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5733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4494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8591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2987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886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0057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123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66582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38138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954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31130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7257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24784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1055</TotalTime>
  <Words>0</Words>
  <Application>Microsoft Office PowerPoint</Application>
  <PresentationFormat>On-screen Show (4:3)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Calibri</vt:lpstr>
      <vt:lpstr>Arial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info@elsa-support.co.uk</dc:creator>
  <cp:lastModifiedBy>Laura MacRae</cp:lastModifiedBy>
  <cp:revision>44</cp:revision>
  <dcterms:created xsi:type="dcterms:W3CDTF">2021-01-09T10:45:54Z</dcterms:created>
  <dcterms:modified xsi:type="dcterms:W3CDTF">2021-01-31T17:26:40Z</dcterms:modified>
</cp:coreProperties>
</file>