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9" r:id="rId17"/>
    <p:sldId id="301" r:id="rId18"/>
    <p:sldId id="315" r:id="rId19"/>
    <p:sldId id="316" r:id="rId20"/>
    <p:sldId id="314" r:id="rId21"/>
    <p:sldId id="308" r:id="rId22"/>
    <p:sldId id="317" r:id="rId23"/>
    <p:sldId id="318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772CAAA-8E85-40A9-8E94-A70966E99DF7}"/>
    <pc:docChg chg="modSld">
      <pc:chgData name="James Clegg" userId="c6df1435-7a36-4b38-be4d-16e68e91152f" providerId="ADAL" clId="{4772CAAA-8E85-40A9-8E94-A70966E99DF7}" dt="2021-02-23T08:33:44.791" v="31" actId="1038"/>
      <pc:docMkLst>
        <pc:docMk/>
      </pc:docMkLst>
      <pc:sldChg chg="modSp">
        <pc:chgData name="James Clegg" userId="c6df1435-7a36-4b38-be4d-16e68e91152f" providerId="ADAL" clId="{4772CAAA-8E85-40A9-8E94-A70966E99DF7}" dt="2021-02-23T08:33:36.243" v="3" actId="20577"/>
        <pc:sldMkLst>
          <pc:docMk/>
          <pc:sldMk cId="4128357408" sldId="298"/>
        </pc:sldMkLst>
        <pc:spChg chg="mod">
          <ac:chgData name="James Clegg" userId="c6df1435-7a36-4b38-be4d-16e68e91152f" providerId="ADAL" clId="{4772CAAA-8E85-40A9-8E94-A70966E99DF7}" dt="2021-02-23T08:33:36.243" v="3" actId="20577"/>
          <ac:spMkLst>
            <pc:docMk/>
            <pc:sldMk cId="4128357408" sldId="298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4772CAAA-8E85-40A9-8E94-A70966E99DF7}" dt="2021-02-23T08:33:44.791" v="31" actId="1038"/>
        <pc:sldMkLst>
          <pc:docMk/>
          <pc:sldMk cId="4238625435" sldId="312"/>
        </pc:sldMkLst>
        <pc:spChg chg="mod">
          <ac:chgData name="James Clegg" userId="c6df1435-7a36-4b38-be4d-16e68e91152f" providerId="ADAL" clId="{4772CAAA-8E85-40A9-8E94-A70966E99DF7}" dt="2021-02-23T08:33:40.766" v="7" actId="20577"/>
          <ac:spMkLst>
            <pc:docMk/>
            <pc:sldMk cId="4238625435" sldId="312"/>
            <ac:spMk id="2" creationId="{00000000-0000-0000-0000-000000000000}"/>
          </ac:spMkLst>
        </pc:spChg>
        <pc:spChg chg="mod">
          <ac:chgData name="James Clegg" userId="c6df1435-7a36-4b38-be4d-16e68e91152f" providerId="ADAL" clId="{4772CAAA-8E85-40A9-8E94-A70966E99DF7}" dt="2021-02-23T08:33:44.791" v="31" actId="1038"/>
          <ac:spMkLst>
            <pc:docMk/>
            <pc:sldMk cId="4238625435" sldId="312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6282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63957" y="16111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76038" y="3491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7853" y="28657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7558" y="2872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91967" y="4765126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861" y="4506720"/>
            <a:ext cx="1473845" cy="17778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322642" y="4753029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12405" y="5237553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349981" y="5543437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6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ducks?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129" y="3458746"/>
            <a:ext cx="641229" cy="64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2270" y="3591528"/>
            <a:ext cx="641229" cy="641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328" y="3057230"/>
            <a:ext cx="641229" cy="6412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518" y="2131305"/>
            <a:ext cx="641229" cy="641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079" y="3118267"/>
            <a:ext cx="641229" cy="6412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0110" y="925953"/>
            <a:ext cx="641229" cy="6412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122" y="1398968"/>
            <a:ext cx="641229" cy="6412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311" y="2416001"/>
            <a:ext cx="641229" cy="6412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29" y="802779"/>
            <a:ext cx="1924236" cy="43570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55622" y="51679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8 ducks.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199" y="3620532"/>
            <a:ext cx="1375243" cy="169592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75038" y="3030288"/>
            <a:ext cx="2577012" cy="988567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738090" y="3043081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can count by 2s!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2 , 4 , 6 , 8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12222 L 0.47882 0.119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42 L 0.27431 0.1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6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1041 L 0.50052 0.0622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2.59259E-6 L 0.30885 0.0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458 L 0.2382 0.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2.96296E-6 L 0.37552 0.129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17 L 0.45625 0.064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34913 0.03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counters?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48" y="3496649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4" y="3496649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2"/>
            <a:ext cx="907713" cy="2055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33" y="3503913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060" y="1697047"/>
            <a:ext cx="2022074" cy="8895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4486" y="1697047"/>
            <a:ext cx="2022074" cy="8895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4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1605" y="2466109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0" y="2872990"/>
            <a:ext cx="726769" cy="7427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50" y="3811643"/>
            <a:ext cx="726769" cy="7427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17" y="3278937"/>
            <a:ext cx="726769" cy="7427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43" y="3819302"/>
            <a:ext cx="726769" cy="7427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995" y="3278937"/>
            <a:ext cx="726769" cy="7427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33" y="3847959"/>
            <a:ext cx="726769" cy="7427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52" y="3247092"/>
            <a:ext cx="726769" cy="742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677" y="3819301"/>
            <a:ext cx="726769" cy="7427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21919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64686"/>
            <a:ext cx="726769" cy="7427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536489" y="2594831"/>
            <a:ext cx="3866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gloves?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3874" y="5085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20 gloves.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2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" y="4152765"/>
            <a:ext cx="7587125" cy="1209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494" y="1492996"/>
            <a:ext cx="10763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367" y="1492996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240" y="1492996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14" y="1492996"/>
            <a:ext cx="1076325" cy="971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46" y="3184859"/>
            <a:ext cx="1076325" cy="9715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18199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8389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311" y="3184859"/>
            <a:ext cx="1076325" cy="97155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38578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8076" y="3184859"/>
            <a:ext cx="1076325" cy="97155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98768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41" y="3184859"/>
            <a:ext cx="1076325" cy="9715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558957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606" y="3184859"/>
            <a:ext cx="1076325" cy="97155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619147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372" y="3184859"/>
            <a:ext cx="1076325" cy="971550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793368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0333" y="2454671"/>
            <a:ext cx="732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count in 2s starting at 8?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5916" y="53624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20 eyes!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0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5" y="4742450"/>
            <a:ext cx="7587125" cy="1209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914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pencils?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1578970"/>
            <a:ext cx="847716" cy="920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648" y="1578970"/>
            <a:ext cx="847716" cy="920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5" y="1578970"/>
            <a:ext cx="847716" cy="9208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02" y="1578970"/>
            <a:ext cx="847716" cy="9208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979" y="1578970"/>
            <a:ext cx="847716" cy="9208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56" y="1578970"/>
            <a:ext cx="847716" cy="9208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33" y="1578970"/>
            <a:ext cx="847716" cy="9208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8" y="1578970"/>
            <a:ext cx="847716" cy="9208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9" y="3424578"/>
            <a:ext cx="3779472" cy="147033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7530" y="2767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cans of pop?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59299" y="9317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215" y="27671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3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0" y="564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Let’s count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backwards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2s!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1523104"/>
            <a:ext cx="993756" cy="8961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16" y="1523104"/>
            <a:ext cx="993756" cy="896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00" y="1523104"/>
            <a:ext cx="993756" cy="8961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184" y="1523104"/>
            <a:ext cx="993756" cy="8961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68" y="1523103"/>
            <a:ext cx="993756" cy="8961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932" y="1523104"/>
            <a:ext cx="993756" cy="8961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15456" y="2697039"/>
            <a:ext cx="7829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boxes of juice.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playtime the children were thirsty.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4574672"/>
            <a:ext cx="7372158" cy="117545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46434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29433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12432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95431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278430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861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44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8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9436" y="242723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08088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3170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65392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9792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9436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055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46959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69578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86721" y="347444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312856" y="34747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354244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76863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36594"/>
              </p:ext>
            </p:extLst>
          </p:nvPr>
        </p:nvGraphicFramePr>
        <p:xfrm>
          <a:off x="1760703" y="4950222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058710" y="409323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6356"/>
              </p:ext>
            </p:extLst>
          </p:nvPr>
        </p:nvGraphicFramePr>
        <p:xfrm>
          <a:off x="1760703" y="5807141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04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77391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1|7.9|14.2|5.3|11.3|2.7|3.5|2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6|5.6|1.6|1.4|1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9|2|2.1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7.1|2|1.8|1.8|1.6|1.7|1.7|2|1.9|2.4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4|3|2|2|1.9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3.8|2.1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0.6|4.9|4.6|7.6|1.1|1.5|0.8|1.4|0.8|1.3|0.8|1.4|0.8|1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4.7|1.4|3.2|4.3|1.3|2|4.3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purl.org/dc/terms/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0C2057D0-A856-4E7F-B92C-5E8A3C5125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6806</TotalTime>
  <Words>277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227</cp:revision>
  <dcterms:created xsi:type="dcterms:W3CDTF">2019-07-05T11:02:13Z</dcterms:created>
  <dcterms:modified xsi:type="dcterms:W3CDTF">2021-02-23T08:34:00Z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