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702" r:id="rId5"/>
    <p:sldId id="76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932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996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39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22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00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613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641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273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29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70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617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079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EE0418-E7AE-4546-95AF-40755C6FD9C3}"/>
              </a:ext>
            </a:extLst>
          </p:cNvPr>
          <p:cNvSpPr/>
          <p:nvPr/>
        </p:nvSpPr>
        <p:spPr>
          <a:xfrm>
            <a:off x="1210962" y="584452"/>
            <a:ext cx="86790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7.7.21</a:t>
            </a:r>
          </a:p>
          <a:p>
            <a:pPr defTabSz="457200"/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LO: Solve simple problems in a practical context involving 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729957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145DA2-3C23-43AA-B21F-E07A55FC2C7C}"/>
              </a:ext>
            </a:extLst>
          </p:cNvPr>
          <p:cNvSpPr txBox="1"/>
          <p:nvPr/>
        </p:nvSpPr>
        <p:spPr>
          <a:xfrm>
            <a:off x="1383957" y="605482"/>
            <a:ext cx="90822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Twinkl Cursive Looped" panose="02000000000000000000" pitchFamily="2" charset="0"/>
              </a:rPr>
              <a:t>Mixed multiplication and division questions! Fluency Practice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Twinkl Cursive Looped" panose="02000000000000000000" pitchFamily="2" charset="0"/>
              </a:rPr>
              <a:t>Understand that 2 x 10 = 20  and   10 divided by 2 = 10</a:t>
            </a:r>
          </a:p>
        </p:txBody>
      </p:sp>
    </p:spTree>
    <p:extLst>
      <p:ext uri="{BB962C8B-B14F-4D97-AF65-F5344CB8AC3E}">
        <p14:creationId xmlns:p14="http://schemas.microsoft.com/office/powerpoint/2010/main" val="274235798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C302D9-C827-4C3D-8246-F18010B869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60C934-5DC0-49FE-AC5B-BE49C878AF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4DB883-FD6A-4E84-AC2C-4CA1C3192072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b561d3cc-3f8f-4588-a568-be861ce13085"/>
    <ds:schemaRef ds:uri="http://schemas.microsoft.com/office/infopath/2007/PartnerControls"/>
    <ds:schemaRef ds:uri="http://purl.org/dc/terms/"/>
    <ds:schemaRef ds:uri="a0c7fa71-570b-4d2e-a005-0d34dc952117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36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MacRae</dc:creator>
  <cp:lastModifiedBy>Laura MacRae</cp:lastModifiedBy>
  <cp:revision>1</cp:revision>
  <dcterms:created xsi:type="dcterms:W3CDTF">2021-07-05T12:51:04Z</dcterms:created>
  <dcterms:modified xsi:type="dcterms:W3CDTF">2021-07-05T12:55:48Z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