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MacRae" userId="ef837880-cf76-463b-be55-cc83b737d8b8" providerId="ADAL" clId="{71A58042-FB87-4114-9C6B-AF2CAA89810A}"/>
    <pc:docChg chg="custSel addSld modSld sldOrd">
      <pc:chgData name="Laura MacRae" userId="ef837880-cf76-463b-be55-cc83b737d8b8" providerId="ADAL" clId="{71A58042-FB87-4114-9C6B-AF2CAA89810A}" dt="2022-01-28T14:25:10.084" v="270" actId="1076"/>
      <pc:docMkLst>
        <pc:docMk/>
      </pc:docMkLst>
      <pc:sldChg chg="modSp">
        <pc:chgData name="Laura MacRae" userId="ef837880-cf76-463b-be55-cc83b737d8b8" providerId="ADAL" clId="{71A58042-FB87-4114-9C6B-AF2CAA89810A}" dt="2022-01-28T14:21:14.135" v="0" actId="115"/>
        <pc:sldMkLst>
          <pc:docMk/>
          <pc:sldMk cId="2652830537" sldId="258"/>
        </pc:sldMkLst>
        <pc:spChg chg="mod">
          <ac:chgData name="Laura MacRae" userId="ef837880-cf76-463b-be55-cc83b737d8b8" providerId="ADAL" clId="{71A58042-FB87-4114-9C6B-AF2CAA89810A}" dt="2022-01-28T14:21:14.135" v="0" actId="115"/>
          <ac:spMkLst>
            <pc:docMk/>
            <pc:sldMk cId="2652830537" sldId="258"/>
            <ac:spMk id="3" creationId="{40B8092C-458A-43A2-BB02-AEC2FC2AAB22}"/>
          </ac:spMkLst>
        </pc:spChg>
      </pc:sldChg>
      <pc:sldChg chg="addSp modSp add ord">
        <pc:chgData name="Laura MacRae" userId="ef837880-cf76-463b-be55-cc83b737d8b8" providerId="ADAL" clId="{71A58042-FB87-4114-9C6B-AF2CAA89810A}" dt="2022-01-28T14:25:10.084" v="270" actId="1076"/>
        <pc:sldMkLst>
          <pc:docMk/>
          <pc:sldMk cId="3149566406" sldId="259"/>
        </pc:sldMkLst>
        <pc:spChg chg="mod">
          <ac:chgData name="Laura MacRae" userId="ef837880-cf76-463b-be55-cc83b737d8b8" providerId="ADAL" clId="{71A58042-FB87-4114-9C6B-AF2CAA89810A}" dt="2022-01-28T14:23:29.314" v="98" actId="14100"/>
          <ac:spMkLst>
            <pc:docMk/>
            <pc:sldMk cId="3149566406" sldId="259"/>
            <ac:spMk id="2" creationId="{8713E803-D85F-4E5E-A4A7-D9BB41EEE45F}"/>
          </ac:spMkLst>
        </pc:spChg>
        <pc:spChg chg="mod">
          <ac:chgData name="Laura MacRae" userId="ef837880-cf76-463b-be55-cc83b737d8b8" providerId="ADAL" clId="{71A58042-FB87-4114-9C6B-AF2CAA89810A}" dt="2022-01-28T14:24:41.684" v="263" actId="20577"/>
          <ac:spMkLst>
            <pc:docMk/>
            <pc:sldMk cId="3149566406" sldId="259"/>
            <ac:spMk id="3" creationId="{40B8092C-458A-43A2-BB02-AEC2FC2AAB22}"/>
          </ac:spMkLst>
        </pc:spChg>
        <pc:picChg chg="mod">
          <ac:chgData name="Laura MacRae" userId="ef837880-cf76-463b-be55-cc83b737d8b8" providerId="ADAL" clId="{71A58042-FB87-4114-9C6B-AF2CAA89810A}" dt="2022-01-28T14:23:21.469" v="96" actId="1076"/>
          <ac:picMkLst>
            <pc:docMk/>
            <pc:sldMk cId="3149566406" sldId="259"/>
            <ac:picMk id="4" creationId="{030F79D3-FEA5-4780-BC8E-7AB247543BA1}"/>
          </ac:picMkLst>
        </pc:picChg>
        <pc:picChg chg="add mod">
          <ac:chgData name="Laura MacRae" userId="ef837880-cf76-463b-be55-cc83b737d8b8" providerId="ADAL" clId="{71A58042-FB87-4114-9C6B-AF2CAA89810A}" dt="2022-01-28T14:25:10.084" v="270" actId="1076"/>
          <ac:picMkLst>
            <pc:docMk/>
            <pc:sldMk cId="3149566406" sldId="259"/>
            <ac:picMk id="5" creationId="{C5817FD7-A92A-4FE5-BB46-E90DBAF5552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EDAF6-B685-465A-A582-8732B373F5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D37CF6-1D9C-4E75-9B29-C8E2D5A6EE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A83029-C3FE-4140-B521-F414E19E5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21A1-6260-403E-933B-305E24213610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C54F5B-896D-4901-B098-063793942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6F9337-2FEF-41E8-86F6-CB0F50A50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F029-5544-4242-BE15-588B2233E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770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8C6E9-A25A-446E-B5F2-33CB25E99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74168-DCAD-4BC0-824D-2A4BB623D8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9EBD62-ADEA-493E-B0A8-85DE33D08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21A1-6260-403E-933B-305E24213610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28A0C-9D84-4B23-B017-8049AAF91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A7D531-11A2-43F3-B8B5-879205F9F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F029-5544-4242-BE15-588B2233E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691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4155C-2DFA-49AF-8CE7-E8D163587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0A0282-2840-4235-A360-A07CB7011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CB3C18-9059-485F-9192-5A03AF795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21A1-6260-403E-933B-305E24213610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5D8AC7-4AAF-4013-A67B-32FDBAB39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AA3508-7192-455B-B7FD-F46009709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F029-5544-4242-BE15-588B2233E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925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B502E-105E-45BD-887E-D2CD6EF35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61E700-0012-475C-A8C1-8E5A37F8F6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1E66EF-EE51-42A6-A64F-F09983C25B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1A37E1-3EB3-4043-8AF9-CB371F2F4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21A1-6260-403E-933B-305E24213610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F6E9C3-2038-4830-A2E5-49C6FC952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4B3914-61B4-48BA-AE75-145CD0EC7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F029-5544-4242-BE15-588B2233E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540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76A58-B5A2-442D-84C5-C5681DAC0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077C41-5B57-4779-BA2E-729005A9BC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FCE115-CBD5-436B-93D4-2273EF1B8D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A5DEDB-6A04-4A00-B396-91D6631152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3A13BE-D074-4580-B1A3-505366DF8D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E2B3EE-7844-42D9-923D-696260CC6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21A1-6260-403E-933B-305E24213610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6B4AEA-1630-4702-88AD-3A3839DDC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B1D5D1-B18E-45D4-A8C8-953C3C105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F029-5544-4242-BE15-588B2233E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798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E7E64-F3B6-499D-A2B6-C281534A23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6E02F9-9EF8-49A4-8806-7701FC1C6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21A1-6260-403E-933B-305E24213610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E9A97F-90C9-4487-B6CA-3A32DB517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A5F05E-4B9E-4409-A996-CA24C41F6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F029-5544-4242-BE15-588B2233E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44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3E796A-1B17-4F1B-9F9F-24AC8195A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21A1-6260-403E-933B-305E24213610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3AFA83-E9F9-4907-9E79-16CAD3D19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032F26-B77D-44E1-8E41-60E425DD6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F029-5544-4242-BE15-588B2233E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267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40F25-C9F3-40F3-9765-141CA8A2C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DC2823-8E04-410E-BCB6-1D21A795A0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55EE9C-7FA0-4467-BD77-748A05E446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1407B4-D5FE-40FD-9726-2D4582EC4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21A1-6260-403E-933B-305E24213610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AE86B6-73AE-4256-AD8F-F3961D294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76689B-51DE-4B70-85AB-E03D1943B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F029-5544-4242-BE15-588B2233E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323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659369-312C-4DD5-A816-0EB33DC07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D57D0B-3B1C-4D05-8454-DE058DCA68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86F75A-9BF8-4C44-B13C-E823F0B80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0C7BD0-7755-48BC-B057-88537E6E0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21A1-6260-403E-933B-305E24213610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63B926-5267-4CA6-BB2E-A6CD5A3FD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9D146B-BBFA-45F0-BB83-DEC0124F3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F029-5544-4242-BE15-588B2233E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74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727CE-FE59-46A6-81A8-88F9C32B0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418BB6-3483-4C29-9D29-142B0FB3BE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2CA60-0A6C-4DE8-A477-0EA0A61B3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21A1-6260-403E-933B-305E24213610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360325-239A-4C3B-9AA6-EBE17B3D8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8908A4-AC8D-4DDD-8E1F-D1D1EE0B1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F029-5544-4242-BE15-588B2233E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840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A96DFC-842B-43E9-B865-BE7ED90ABF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479EA7-64C5-442E-8548-AAB36E83C3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CA2A49-6B50-40A6-AC13-ADCCCDAEA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21A1-6260-403E-933B-305E24213610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74CE22-B3EB-4DFC-8A88-68BD7AFF3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72EF06-B0AA-41E3-95BD-5DE56890B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F029-5544-4242-BE15-588B2233E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286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FD6DD3-0276-4A37-9EC6-5FEB79B8E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615C9B-D0A5-4271-824F-25EAC9A2C4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91198C-758F-4AE1-9CD3-0ECA701F2E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621A1-6260-403E-933B-305E24213610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6A8832-34F1-4589-816E-4679051DF1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5B647A-5F7D-4CA1-BDEF-8A544279C5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AF029-5544-4242-BE15-588B2233E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601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E803-D85F-4E5E-A4A7-D9BB41EEE4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Whole Class Reading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B8092C-458A-43A2-BB02-AEC2FC2AAB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Monday 31</a:t>
            </a:r>
            <a:r>
              <a:rPr lang="en-GB" baseline="30000" dirty="0"/>
              <a:t>st</a:t>
            </a:r>
            <a:r>
              <a:rPr lang="en-GB" dirty="0"/>
              <a:t> January 2022</a:t>
            </a:r>
          </a:p>
        </p:txBody>
      </p:sp>
    </p:spTree>
    <p:extLst>
      <p:ext uri="{BB962C8B-B14F-4D97-AF65-F5344CB8AC3E}">
        <p14:creationId xmlns:p14="http://schemas.microsoft.com/office/powerpoint/2010/main" val="686493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E803-D85F-4E5E-A4A7-D9BB41EEE4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43887"/>
            <a:ext cx="9144000" cy="1361345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anose="02000000000000000000" pitchFamily="2" charset="0"/>
              </a:rPr>
              <a:t>Willa and old Miss Annie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B8092C-458A-43A2-BB02-AEC2FC2AAB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3465" y="2075935"/>
            <a:ext cx="10532076" cy="4009768"/>
          </a:xfrm>
        </p:spPr>
        <p:txBody>
          <a:bodyPr>
            <a:normAutofit/>
          </a:bodyPr>
          <a:lstStyle/>
          <a:p>
            <a:pPr algn="l"/>
            <a:r>
              <a:rPr lang="en-GB" sz="3200" b="1" u="sng" dirty="0">
                <a:latin typeface="Twinkl" panose="02000000000000000000" pitchFamily="2" charset="0"/>
              </a:rPr>
              <a:t>After reading pages 1 and 2</a:t>
            </a: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What will happen? </a:t>
            </a:r>
          </a:p>
          <a:p>
            <a:pPr algn="l"/>
            <a:endParaRPr lang="en-GB" sz="3200" dirty="0">
              <a:latin typeface="Twinkl" panose="02000000000000000000" pitchFamily="2" charset="0"/>
            </a:endParaRP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Who is Joshua?</a:t>
            </a:r>
          </a:p>
          <a:p>
            <a:pPr algn="l"/>
            <a:endParaRPr lang="en-GB" sz="3200" dirty="0">
              <a:latin typeface="Twinkl" panose="02000000000000000000" pitchFamily="2" charset="0"/>
            </a:endParaRPr>
          </a:p>
          <a:p>
            <a:pPr algn="l"/>
            <a:endParaRPr lang="en-GB" sz="3200" dirty="0">
              <a:latin typeface="Twinkl" panose="02000000000000000000" pitchFamily="2" charset="0"/>
            </a:endParaRP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How will they all become friends. </a:t>
            </a:r>
          </a:p>
          <a:p>
            <a:pPr algn="l"/>
            <a:endParaRPr lang="en-GB" sz="3200" dirty="0">
              <a:latin typeface="Twinkl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0F79D3-FEA5-4780-BC8E-7AB247543B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6500" y="1843287"/>
            <a:ext cx="2950948" cy="447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100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E803-D85F-4E5E-A4A7-D9BB41EEE4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43887"/>
            <a:ext cx="9144000" cy="1361345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anose="02000000000000000000" pitchFamily="2" charset="0"/>
              </a:rPr>
              <a:t>Willa and old Miss Annie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B8092C-458A-43A2-BB02-AEC2FC2AAB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9962" y="2075935"/>
            <a:ext cx="10532076" cy="4009768"/>
          </a:xfrm>
        </p:spPr>
        <p:txBody>
          <a:bodyPr>
            <a:normAutofit/>
          </a:bodyPr>
          <a:lstStyle/>
          <a:p>
            <a:pPr algn="l"/>
            <a:r>
              <a:rPr lang="en-GB" sz="3200" b="1" u="sng" dirty="0">
                <a:latin typeface="Twinkl" panose="02000000000000000000" pitchFamily="2" charset="0"/>
              </a:rPr>
              <a:t>Read 5 page</a:t>
            </a: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Who is lost? </a:t>
            </a:r>
          </a:p>
          <a:p>
            <a:pPr algn="l"/>
            <a:endParaRPr lang="en-GB" sz="3200" dirty="0">
              <a:latin typeface="Twinkl" panose="02000000000000000000" pitchFamily="2" charset="0"/>
            </a:endParaRP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What is ‘Joshua’?</a:t>
            </a:r>
          </a:p>
        </p:txBody>
      </p:sp>
    </p:spTree>
    <p:extLst>
      <p:ext uri="{BB962C8B-B14F-4D97-AF65-F5344CB8AC3E}">
        <p14:creationId xmlns:p14="http://schemas.microsoft.com/office/powerpoint/2010/main" val="2652830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E803-D85F-4E5E-A4A7-D9BB41EEE4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8655" y="642551"/>
            <a:ext cx="3804726" cy="778475"/>
          </a:xfrm>
        </p:spPr>
        <p:txBody>
          <a:bodyPr>
            <a:noAutofit/>
          </a:bodyPr>
          <a:lstStyle/>
          <a:p>
            <a:pPr algn="l"/>
            <a:r>
              <a:rPr lang="en-GB" sz="1800" b="1" u="sng" dirty="0">
                <a:latin typeface="Twinkl" panose="02000000000000000000" pitchFamily="2" charset="0"/>
              </a:rPr>
              <a:t>Monday 31</a:t>
            </a:r>
            <a:r>
              <a:rPr lang="en-GB" sz="1800" b="1" u="sng" baseline="30000" dirty="0">
                <a:latin typeface="Twinkl" panose="02000000000000000000" pitchFamily="2" charset="0"/>
              </a:rPr>
              <a:t>st</a:t>
            </a:r>
            <a:r>
              <a:rPr lang="en-GB" sz="1800" b="1" u="sng" dirty="0">
                <a:latin typeface="Twinkl" panose="02000000000000000000" pitchFamily="2" charset="0"/>
              </a:rPr>
              <a:t> January </a:t>
            </a:r>
            <a:br>
              <a:rPr lang="en-GB" sz="1800" b="1" u="sng" dirty="0">
                <a:latin typeface="Twinkl" panose="02000000000000000000" pitchFamily="2" charset="0"/>
              </a:rPr>
            </a:br>
            <a:r>
              <a:rPr lang="en-GB" sz="1800" b="1" u="sng" dirty="0">
                <a:latin typeface="Twinkl" panose="02000000000000000000" pitchFamily="2" charset="0"/>
              </a:rPr>
              <a:t>LO: To answer questions on a text</a:t>
            </a:r>
            <a:br>
              <a:rPr lang="en-GB" sz="1800" b="1" u="sng" dirty="0">
                <a:latin typeface="Twinkl" panose="02000000000000000000" pitchFamily="2" charset="0"/>
              </a:rPr>
            </a:br>
            <a:r>
              <a:rPr lang="en-GB" sz="1800" b="1" u="sng" dirty="0">
                <a:latin typeface="Twinkl" panose="02000000000000000000" pitchFamily="2" charset="0"/>
              </a:rPr>
              <a:t>Willa and old Miss Annie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B8092C-458A-43A2-BB02-AEC2FC2AAB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1892" y="1615751"/>
            <a:ext cx="10532076" cy="4995113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sz="2000" b="1" u="sng" dirty="0">
                <a:latin typeface="Twinkl" panose="02000000000000000000" pitchFamily="2" charset="0"/>
              </a:rPr>
              <a:t>After reading pages 1 and 2</a:t>
            </a: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What will happen? </a:t>
            </a: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______________________</a:t>
            </a: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Who is Joshua?</a:t>
            </a: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______________________</a:t>
            </a: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How will they all become friends. </a:t>
            </a: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__________________________</a:t>
            </a:r>
          </a:p>
          <a:p>
            <a:pPr algn="l"/>
            <a:r>
              <a:rPr lang="en-GB" sz="2300" b="1" u="sng" dirty="0">
                <a:latin typeface="Twinkl" panose="02000000000000000000" pitchFamily="2" charset="0"/>
              </a:rPr>
              <a:t>Read 5 page</a:t>
            </a: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Who is lost? </a:t>
            </a: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__________________________</a:t>
            </a: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What is ‘Joshua’?</a:t>
            </a:r>
          </a:p>
          <a:p>
            <a:pPr algn="l"/>
            <a:r>
              <a:rPr lang="en-GB" sz="3200" dirty="0">
                <a:latin typeface="Twinkl" panose="02000000000000000000" pitchFamily="2" charset="0"/>
              </a:rPr>
              <a:t>__________________________</a:t>
            </a:r>
          </a:p>
          <a:p>
            <a:pPr algn="l"/>
            <a:endParaRPr lang="en-GB" sz="3200" dirty="0">
              <a:latin typeface="Twinkl" panose="02000000000000000000" pitchFamily="2" charset="0"/>
            </a:endParaRPr>
          </a:p>
          <a:p>
            <a:pPr algn="l"/>
            <a:endParaRPr lang="en-GB" sz="3200" dirty="0">
              <a:latin typeface="Twinkl" panose="02000000000000000000" pitchFamily="2" charset="0"/>
            </a:endParaRPr>
          </a:p>
          <a:p>
            <a:pPr algn="l"/>
            <a:endParaRPr lang="en-GB" sz="3200" dirty="0">
              <a:latin typeface="Twinkl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0F79D3-FEA5-4780-BC8E-7AB247543B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81" y="642551"/>
            <a:ext cx="1534549" cy="23271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817FD7-A92A-4FE5-BB46-E90DBAF555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2454" y="397719"/>
            <a:ext cx="5723660" cy="606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5664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9A60237-A787-45E7-8649-24AE6B890D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BB62D8-85B4-4A1C-87CC-BEDB1F29588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CE1C593-2362-4CE4-B5A0-ED31146B11F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a0c7fa71-570b-4d2e-a005-0d34dc952117"/>
    <ds:schemaRef ds:uri="http://purl.org/dc/elements/1.1/"/>
    <ds:schemaRef ds:uri="http://schemas.microsoft.com/office/2006/metadata/properties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106</Words>
  <Application>Microsoft Office PowerPoint</Application>
  <PresentationFormat>Widescreen</PresentationFormat>
  <Paragraphs>29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</vt:lpstr>
      <vt:lpstr>Office Theme</vt:lpstr>
      <vt:lpstr>Whole Class Reading</vt:lpstr>
      <vt:lpstr>Willa and old Miss Annie</vt:lpstr>
      <vt:lpstr>Willa and old Miss Annie</vt:lpstr>
      <vt:lpstr>Monday 31st January  LO: To answer questions on a text Willa and old Miss Annie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Whole Class Reading</dc:title>
  <dc:creator>Laura MacRae</dc:creator>
  <cp:lastModifiedBy>Laura MacRae</cp:lastModifiedBy>
  <cp:revision>2</cp:revision>
  <dcterms:created xsi:type="dcterms:W3CDTF">2022-01-28T13:51:46Z</dcterms:created>
  <dcterms:modified xsi:type="dcterms:W3CDTF">2022-01-28T14:25:13Z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