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63" r:id="rId7"/>
    <p:sldId id="261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MacRae" userId="ef837880-cf76-463b-be55-cc83b737d8b8" providerId="ADAL" clId="{335E0549-E551-4A67-80CE-C5BF33E6AF8F}"/>
    <pc:docChg chg="undo addSld delSld modSld">
      <pc:chgData name="Laura MacRae" userId="ef837880-cf76-463b-be55-cc83b737d8b8" providerId="ADAL" clId="{335E0549-E551-4A67-80CE-C5BF33E6AF8F}" dt="2022-02-05T17:37:10.789" v="82" actId="2696"/>
      <pc:docMkLst>
        <pc:docMk/>
      </pc:docMkLst>
      <pc:sldChg chg="addSp delSp modSp del">
        <pc:chgData name="Laura MacRae" userId="ef837880-cf76-463b-be55-cc83b737d8b8" providerId="ADAL" clId="{335E0549-E551-4A67-80CE-C5BF33E6AF8F}" dt="2022-02-05T17:37:09" v="81" actId="2696"/>
        <pc:sldMkLst>
          <pc:docMk/>
          <pc:sldMk cId="1760092597" sldId="257"/>
        </pc:sldMkLst>
        <pc:spChg chg="del">
          <ac:chgData name="Laura MacRae" userId="ef837880-cf76-463b-be55-cc83b737d8b8" providerId="ADAL" clId="{335E0549-E551-4A67-80CE-C5BF33E6AF8F}" dt="2022-02-05T17:36:32.012" v="15"/>
          <ac:spMkLst>
            <pc:docMk/>
            <pc:sldMk cId="1760092597" sldId="257"/>
            <ac:spMk id="2" creationId="{71E3FA5D-78BA-4A51-9234-05A3A4A35E87}"/>
          </ac:spMkLst>
        </pc:spChg>
        <pc:picChg chg="add del mod">
          <ac:chgData name="Laura MacRae" userId="ef837880-cf76-463b-be55-cc83b737d8b8" providerId="ADAL" clId="{335E0549-E551-4A67-80CE-C5BF33E6AF8F}" dt="2022-02-05T17:36:16.064" v="10"/>
          <ac:picMkLst>
            <pc:docMk/>
            <pc:sldMk cId="1760092597" sldId="257"/>
            <ac:picMk id="3" creationId="{A8ADE390-49E9-4212-9444-478235582D47}"/>
          </ac:picMkLst>
        </pc:picChg>
      </pc:sldChg>
      <pc:sldChg chg="addSp delSp modSp">
        <pc:chgData name="Laura MacRae" userId="ef837880-cf76-463b-be55-cc83b737d8b8" providerId="ADAL" clId="{335E0549-E551-4A67-80CE-C5BF33E6AF8F}" dt="2022-02-05T17:37:06.935" v="80" actId="20577"/>
        <pc:sldMkLst>
          <pc:docMk/>
          <pc:sldMk cId="4220704908" sldId="258"/>
        </pc:sldMkLst>
        <pc:spChg chg="add del mod">
          <ac:chgData name="Laura MacRae" userId="ef837880-cf76-463b-be55-cc83b737d8b8" providerId="ADAL" clId="{335E0549-E551-4A67-80CE-C5BF33E6AF8F}" dt="2022-02-05T17:36:43.007" v="19" actId="1076"/>
          <ac:spMkLst>
            <pc:docMk/>
            <pc:sldMk cId="4220704908" sldId="258"/>
            <ac:spMk id="2" creationId="{78BCD0D6-95EC-4E23-A03B-22B20DF7DC73}"/>
          </ac:spMkLst>
        </pc:spChg>
        <pc:spChg chg="add mod">
          <ac:chgData name="Laura MacRae" userId="ef837880-cf76-463b-be55-cc83b737d8b8" providerId="ADAL" clId="{335E0549-E551-4A67-80CE-C5BF33E6AF8F}" dt="2022-02-05T17:36:46.529" v="20" actId="1076"/>
          <ac:spMkLst>
            <pc:docMk/>
            <pc:sldMk cId="4220704908" sldId="258"/>
            <ac:spMk id="4" creationId="{8D103C10-9E9E-4235-B765-32A063A33F2A}"/>
          </ac:spMkLst>
        </pc:spChg>
        <pc:spChg chg="add mod">
          <ac:chgData name="Laura MacRae" userId="ef837880-cf76-463b-be55-cc83b737d8b8" providerId="ADAL" clId="{335E0549-E551-4A67-80CE-C5BF33E6AF8F}" dt="2022-02-05T17:37:06.935" v="80" actId="20577"/>
          <ac:spMkLst>
            <pc:docMk/>
            <pc:sldMk cId="4220704908" sldId="258"/>
            <ac:spMk id="5" creationId="{22AC22F8-E33B-4B72-94EB-CF16EC116856}"/>
          </ac:spMkLst>
        </pc:spChg>
        <pc:picChg chg="add del mod">
          <ac:chgData name="Laura MacRae" userId="ef837880-cf76-463b-be55-cc83b737d8b8" providerId="ADAL" clId="{335E0549-E551-4A67-80CE-C5BF33E6AF8F}" dt="2022-02-05T17:36:40.447" v="18" actId="1076"/>
          <ac:picMkLst>
            <pc:docMk/>
            <pc:sldMk cId="4220704908" sldId="258"/>
            <ac:picMk id="3" creationId="{59F04F8A-4FB6-4E94-92C2-0135FA364A7A}"/>
          </ac:picMkLst>
        </pc:picChg>
      </pc:sldChg>
      <pc:sldChg chg="addSp delSp modSp add del">
        <pc:chgData name="Laura MacRae" userId="ef837880-cf76-463b-be55-cc83b737d8b8" providerId="ADAL" clId="{335E0549-E551-4A67-80CE-C5BF33E6AF8F}" dt="2022-02-05T17:37:10.789" v="82" actId="2696"/>
        <pc:sldMkLst>
          <pc:docMk/>
          <pc:sldMk cId="1720956131" sldId="264"/>
        </pc:sldMkLst>
        <pc:spChg chg="add del mod">
          <ac:chgData name="Laura MacRae" userId="ef837880-cf76-463b-be55-cc83b737d8b8" providerId="ADAL" clId="{335E0549-E551-4A67-80CE-C5BF33E6AF8F}" dt="2022-02-05T17:35:47.103" v="3"/>
          <ac:spMkLst>
            <pc:docMk/>
            <pc:sldMk cId="1720956131" sldId="264"/>
            <ac:spMk id="2" creationId="{B2B5C296-9F33-423B-AAF3-70ED6F1D69C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C25AC-95A6-4A26-91D5-416C1AE664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F95F32-B30D-495F-BDD2-3D2431F076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E36EA2-4B0E-41E9-9207-60E9151A0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7BE5-AEB0-4FD3-A5DB-479A22527D3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42F9B6-F013-421A-9C2F-A453D3A0A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F65E22-841B-4779-AC7F-ADD271F76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4130-56D0-4C29-ABBC-820ADBE446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605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062C3-DEA1-49FA-AB5A-224C360D1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7C5AD8-F73F-4C1E-83C7-82BEEE9871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0C73D3-3210-469A-96BB-2070C6A90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7BE5-AEB0-4FD3-A5DB-479A22527D3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B3B89C-AD9F-4C0F-B728-8F8D9B269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21A3FA-A786-4309-9A3F-0F091A3B7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4130-56D0-4C29-ABBC-820ADBE446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022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0735E-E064-4F05-A50C-C82A4B8B7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475DF1-32B2-44DE-AA23-DFA333190E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5C18A7-990D-4B39-8A98-5B88C4509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7BE5-AEB0-4FD3-A5DB-479A22527D3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92F5E8-83FA-4E6B-BCE2-F9DDE8785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AE5DF2-68EC-4CE4-BB20-47FC6C94B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4130-56D0-4C29-ABBC-820ADBE446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813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30FD67-980D-4208-A572-6C963C6B2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B9A7D1-5A0A-4B7D-BB5B-9BB70CFF1A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94EC5A-B3BA-41CD-8BA0-B7FDE1DAF3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FE6FE8-11AB-42C9-966D-FA2CD321F2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7BE5-AEB0-4FD3-A5DB-479A22527D3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D708FF-B46F-4ADE-914B-AA7195DF5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FE1104-0B31-44ED-A9D1-2F18F3A21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4130-56D0-4C29-ABBC-820ADBE446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62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A57FB2-6C98-4BCF-9514-EAD78AED0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DFB0D6-6802-4C9A-8BCD-7519552D56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7B3DEC-0E2B-4E0D-8418-CF37FDF0E9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F51AB4-5865-4832-B80E-B355F1B6BD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86302E-A1B4-48E6-AC7B-5895D1F826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252E3B-57A4-4B60-B2F8-B9ABCF94A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7BE5-AEB0-4FD3-A5DB-479A22527D3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589F6A-A6CF-41D5-950B-8326683E0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0A2BEA-CF93-4EE7-B27A-5CA787DFC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4130-56D0-4C29-ABBC-820ADBE446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77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605225-D7F4-4594-ADF0-4FA2FF55E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406042-302C-438F-8E12-62319C4C3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7BE5-AEB0-4FD3-A5DB-479A22527D3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539775-6621-4FDA-A191-D809D77D4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B5B9AA-53DB-42D6-8404-175061A04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4130-56D0-4C29-ABBC-820ADBE446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58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3204DF-8D3B-4A6F-B50A-DAB1B1997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7BE5-AEB0-4FD3-A5DB-479A22527D3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1F1320-E26F-40BC-BA50-42EC92FC1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EB072D-07B9-4A11-96F8-60825BF96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4130-56D0-4C29-ABBC-820ADBE446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119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4726E-9BAE-454C-B8F7-C246CB7C2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4A476-FF46-4300-88A1-D0F0A00476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7F7058-ECF1-4D7E-9784-95D9ABCEC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F64BCB-BEDD-4FEE-A572-5565005F1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7BE5-AEB0-4FD3-A5DB-479A22527D3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38CEE-7337-42A8-93F6-F2DBC992E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E29538-21D3-434C-B9D2-A1CBB6A45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4130-56D0-4C29-ABBC-820ADBE446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715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9C886-F341-46EA-A0FA-12024BB29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4CA42E-5FD9-4E2E-97EB-C6EA15CF4C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E608A8-4CFB-4E7E-BB43-399461FB72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20BB23-953C-4EB8-B4F3-141F740FA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7BE5-AEB0-4FD3-A5DB-479A22527D3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731588-96E2-4FCB-B200-BC2C4789C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296EDE-F852-48E8-B648-E93F6F7CB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4130-56D0-4C29-ABBC-820ADBE446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691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AC59F-8F54-4760-AB1E-C21A8CD1B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84784F-DD63-4DB8-B7F0-0C88D67405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A2906-0975-4485-8EFD-B0C9230B0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7BE5-AEB0-4FD3-A5DB-479A22527D3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F4A798-1A56-4A2B-B9DE-E465B0DBF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76CA6F-6D6E-45BA-A4C3-E5C5F1867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4130-56D0-4C29-ABBC-820ADBE446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579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948237-2463-4E2C-9F51-F672348E65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9B178D-A724-4ED1-8646-B6CA2CEAE5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61F81D-D9AA-4256-B3C0-7B3B867B7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A7BE5-AEB0-4FD3-A5DB-479A22527D3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67D341-442A-4ACC-9910-564E42A7C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B209D-842A-4FF1-886B-6F56CA1B6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94130-56D0-4C29-ABBC-820ADBE446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209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745AEE-0B0F-4506-AE2C-6B849640E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F50E7A-2303-482A-B1F9-BBAF30CEC7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5EE276-E8C6-472C-810E-204D2EE5FD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2A7BE5-AEB0-4FD3-A5DB-479A22527D32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04154C-CBB3-4B83-9DCB-BF532F72C9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0E166B-89E7-4932-9EAB-C0DDE51CF2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794130-56D0-4C29-ABBC-820ADBE446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165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j6Nkm5RNPco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aIXZM3jyKsg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5F63C-9B28-44AE-A71B-520F976EF7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Pilgrim Fathers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23AFF4-3779-4617-B98F-BABF130FEB5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Boston </a:t>
            </a:r>
          </a:p>
        </p:txBody>
      </p:sp>
    </p:spTree>
    <p:extLst>
      <p:ext uri="{BB962C8B-B14F-4D97-AF65-F5344CB8AC3E}">
        <p14:creationId xmlns:p14="http://schemas.microsoft.com/office/powerpoint/2010/main" val="9018390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8BCD0D6-95EC-4E23-A03B-22B20DF7DC73}"/>
              </a:ext>
            </a:extLst>
          </p:cNvPr>
          <p:cNvSpPr/>
          <p:nvPr/>
        </p:nvSpPr>
        <p:spPr>
          <a:xfrm>
            <a:off x="2524414" y="4319371"/>
            <a:ext cx="49930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https://www.youtube.com/watch?v=j6Nkm5RNPco</a:t>
            </a:r>
            <a:endParaRPr lang="en-GB" dirty="0"/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F04F8A-4FB6-4E94-92C2-0135FA364A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4414" y="5507157"/>
            <a:ext cx="5249111" cy="67671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D103C10-9E9E-4235-B765-32A063A33F2A}"/>
              </a:ext>
            </a:extLst>
          </p:cNvPr>
          <p:cNvSpPr/>
          <p:nvPr/>
        </p:nvSpPr>
        <p:spPr>
          <a:xfrm>
            <a:off x="2524414" y="2960128"/>
            <a:ext cx="48471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https://www.youtube.com/watch?v=aIXZM3jyKsg</a:t>
            </a:r>
            <a:endParaRPr lang="en-GB" dirty="0"/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AC22F8-E33B-4B72-94EB-CF16EC116856}"/>
              </a:ext>
            </a:extLst>
          </p:cNvPr>
          <p:cNvSpPr txBox="1"/>
          <p:nvPr/>
        </p:nvSpPr>
        <p:spPr>
          <a:xfrm>
            <a:off x="2829697" y="1075038"/>
            <a:ext cx="5597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Watch the videos to find out about The Pilgrim Fathers </a:t>
            </a:r>
          </a:p>
        </p:txBody>
      </p:sp>
    </p:spTree>
    <p:extLst>
      <p:ext uri="{BB962C8B-B14F-4D97-AF65-F5344CB8AC3E}">
        <p14:creationId xmlns:p14="http://schemas.microsoft.com/office/powerpoint/2010/main" val="4220704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5B771B-88E8-468F-B300-EBE93A0A78E3}"/>
              </a:ext>
            </a:extLst>
          </p:cNvPr>
          <p:cNvSpPr/>
          <p:nvPr/>
        </p:nvSpPr>
        <p:spPr>
          <a:xfrm>
            <a:off x="840259" y="1166842"/>
            <a:ext cx="1094808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The Pilgrim Fathers’ Memorial is located 2.5 miles south-east of Boston at Scotia Creek in </a:t>
            </a:r>
            <a:r>
              <a:rPr lang="en-GB" sz="3600" dirty="0" err="1"/>
              <a:t>Fishtoft</a:t>
            </a:r>
            <a:r>
              <a:rPr lang="en-GB" sz="3600" dirty="0"/>
              <a:t>.</a:t>
            </a:r>
          </a:p>
          <a:p>
            <a:r>
              <a:rPr lang="en-GB" sz="3600" dirty="0"/>
              <a:t> </a:t>
            </a:r>
          </a:p>
          <a:p>
            <a:r>
              <a:rPr lang="en-GB" sz="3600" dirty="0"/>
              <a:t>It is set within the beautiful </a:t>
            </a:r>
            <a:r>
              <a:rPr lang="en-GB" sz="3600" dirty="0" err="1"/>
              <a:t>Havenside</a:t>
            </a:r>
            <a:r>
              <a:rPr lang="en-GB" sz="3600" dirty="0"/>
              <a:t> Country Park and Nature Reserve and marks the spot where a small group of Protestant Non-Conformists (later known as the Pilgrim Fathers) were arrested as they tried to escape to Holland.</a:t>
            </a:r>
          </a:p>
        </p:txBody>
      </p:sp>
    </p:spTree>
    <p:extLst>
      <p:ext uri="{BB962C8B-B14F-4D97-AF65-F5344CB8AC3E}">
        <p14:creationId xmlns:p14="http://schemas.microsoft.com/office/powerpoint/2010/main" val="36642956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89DC613-8946-43D3-AC03-7790E121B453}"/>
              </a:ext>
            </a:extLst>
          </p:cNvPr>
          <p:cNvSpPr/>
          <p:nvPr/>
        </p:nvSpPr>
        <p:spPr>
          <a:xfrm>
            <a:off x="362464" y="666385"/>
            <a:ext cx="1146707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</a:t>
            </a:r>
            <a:r>
              <a:rPr lang="en-GB" dirty="0" err="1"/>
              <a:t>Scrooby</a:t>
            </a:r>
            <a:r>
              <a:rPr lang="en-GB" dirty="0"/>
              <a:t> </a:t>
            </a:r>
            <a:r>
              <a:rPr lang="en-GB" dirty="0" err="1"/>
              <a:t>Seperatists</a:t>
            </a:r>
            <a:endParaRPr lang="en-GB" dirty="0"/>
          </a:p>
          <a:p>
            <a:endParaRPr lang="en-GB" dirty="0"/>
          </a:p>
          <a:p>
            <a:r>
              <a:rPr lang="en-GB" dirty="0"/>
              <a:t>One such group was the </a:t>
            </a:r>
            <a:r>
              <a:rPr lang="en-GB" dirty="0" err="1"/>
              <a:t>the</a:t>
            </a:r>
            <a:r>
              <a:rPr lang="en-GB" dirty="0"/>
              <a:t> </a:t>
            </a:r>
            <a:r>
              <a:rPr lang="en-GB" dirty="0" err="1"/>
              <a:t>Scrooby</a:t>
            </a:r>
            <a:r>
              <a:rPr lang="en-GB" dirty="0"/>
              <a:t> Separatists. The </a:t>
            </a:r>
            <a:r>
              <a:rPr lang="en-GB" dirty="0" err="1"/>
              <a:t>Scrooby</a:t>
            </a:r>
            <a:r>
              <a:rPr lang="en-GB" dirty="0"/>
              <a:t> </a:t>
            </a:r>
            <a:r>
              <a:rPr lang="en-GB" dirty="0" err="1"/>
              <a:t>Seperatists</a:t>
            </a:r>
            <a:r>
              <a:rPr lang="en-GB" dirty="0"/>
              <a:t> consisted of approximately 20 men, women and children who made their way to Boston from their homes in </a:t>
            </a:r>
            <a:r>
              <a:rPr lang="en-GB" dirty="0" err="1"/>
              <a:t>Scrooby</a:t>
            </a:r>
            <a:r>
              <a:rPr lang="en-GB" dirty="0"/>
              <a:t> on the Nottinghamshire/Lincolnshire border. They had hired a boat to take them across the North Sea to Leiden in Holland where they planned to join other like-minded people (known as the Ancient Brethren) and live a life free from religious persecution .</a:t>
            </a:r>
          </a:p>
          <a:p>
            <a:endParaRPr lang="en-GB" dirty="0"/>
          </a:p>
          <a:p>
            <a:r>
              <a:rPr lang="en-GB" dirty="0"/>
              <a:t>Unfortunately, The </a:t>
            </a:r>
            <a:r>
              <a:rPr lang="en-GB" dirty="0" err="1"/>
              <a:t>Scrooby</a:t>
            </a:r>
            <a:r>
              <a:rPr lang="en-GB" dirty="0"/>
              <a:t> Separatists were betrayed by the boat’s captain. Shortly after setting sail, they were intercepted at Scotia Creek, a few miles down river from Boston.  They were arrested and all their goods seized.</a:t>
            </a:r>
          </a:p>
          <a:p>
            <a:endParaRPr lang="en-GB" dirty="0"/>
          </a:p>
          <a:p>
            <a:r>
              <a:rPr lang="en-GB" dirty="0"/>
              <a:t>The </a:t>
            </a:r>
            <a:r>
              <a:rPr lang="en-GB" dirty="0" err="1"/>
              <a:t>Scrooby</a:t>
            </a:r>
            <a:r>
              <a:rPr lang="en-GB" dirty="0"/>
              <a:t> Separatists were brought to Boston Guildhall where they remained in the cells whilst awaiting trial at Lincoln. After several months in prison, they were released and returned home to </a:t>
            </a:r>
            <a:r>
              <a:rPr lang="en-GB" dirty="0" err="1"/>
              <a:t>Scrooby</a:t>
            </a:r>
            <a:r>
              <a:rPr lang="en-GB" dirty="0"/>
              <a:t> penniless.</a:t>
            </a:r>
          </a:p>
          <a:p>
            <a:endParaRPr lang="en-GB" dirty="0"/>
          </a:p>
          <a:p>
            <a:r>
              <a:rPr lang="en-GB" dirty="0"/>
              <a:t>Sympathisers eventually raised enough money to fund a second escape attempt in 1608, which this time was successful.</a:t>
            </a:r>
          </a:p>
          <a:p>
            <a:endParaRPr lang="en-GB" dirty="0"/>
          </a:p>
          <a:p>
            <a:r>
              <a:rPr lang="en-GB" dirty="0"/>
              <a:t>After living in Holland for a few years, the Ancient Brethren decided to set sail for America in search of a better life in 1620. They became known as Pilgrim Fathers in the UK and the Founding Fathers in the USA – and the rest, as they say, is history!</a:t>
            </a:r>
          </a:p>
        </p:txBody>
      </p:sp>
    </p:spTree>
    <p:extLst>
      <p:ext uri="{BB962C8B-B14F-4D97-AF65-F5344CB8AC3E}">
        <p14:creationId xmlns:p14="http://schemas.microsoft.com/office/powerpoint/2010/main" val="11228156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06C53F2-603A-4625-B949-970FC157796B}"/>
              </a:ext>
            </a:extLst>
          </p:cNvPr>
          <p:cNvSpPr/>
          <p:nvPr/>
        </p:nvSpPr>
        <p:spPr>
          <a:xfrm>
            <a:off x="523102" y="643622"/>
            <a:ext cx="11413525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  <a:p>
            <a:r>
              <a:rPr lang="en-GB" sz="3200" dirty="0"/>
              <a:t>The Pilgrim Fathers’ Memorial</a:t>
            </a:r>
          </a:p>
          <a:p>
            <a:r>
              <a:rPr lang="en-GB" sz="3200" dirty="0"/>
              <a:t>The Pilgrim Fathers’ Memorial was erected in 1957 to commemorate the 350th anniversary of the arrest of the </a:t>
            </a:r>
            <a:r>
              <a:rPr lang="en-GB" sz="3200" dirty="0" err="1"/>
              <a:t>Scrooby</a:t>
            </a:r>
            <a:r>
              <a:rPr lang="en-GB" sz="3200" dirty="0"/>
              <a:t> Separatists. It is a granite obelisk – granite to symbolise the strength and endurance of the </a:t>
            </a:r>
            <a:r>
              <a:rPr lang="en-GB" sz="3200" dirty="0" err="1"/>
              <a:t>Scrooby</a:t>
            </a:r>
            <a:r>
              <a:rPr lang="en-GB" sz="3200" dirty="0"/>
              <a:t> Separatists religious beliefs, and an obelisk shape reaching towards the sky to symbolise hope eternal and freedom.</a:t>
            </a:r>
          </a:p>
          <a:p>
            <a:endParaRPr lang="en-GB" sz="3200" dirty="0"/>
          </a:p>
          <a:p>
            <a:r>
              <a:rPr lang="en-GB" sz="3200" dirty="0"/>
              <a:t>Part of the cost of the memorial was met by The General Society of Mayflower Descendants.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20447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F5E32B8-141C-4C3F-BABE-2BDA6A96F0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5660C75-7B3C-40A8-9C3B-C263C75D6BC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D61B7B8-2E5C-48A9-B117-0D97C7C6D359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413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The Pilgrim Fathers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Pilgrim Fathers</dc:title>
  <dc:creator>Laura MacRae</dc:creator>
  <cp:lastModifiedBy>Laura MacRae</cp:lastModifiedBy>
  <cp:revision>2</cp:revision>
  <dcterms:created xsi:type="dcterms:W3CDTF">2022-02-05T15:45:41Z</dcterms:created>
  <dcterms:modified xsi:type="dcterms:W3CDTF">2022-02-05T17:37:32Z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