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2B45A-28DB-4A49-A6AE-00390C902F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B823089-A2A1-4FD3-AE2F-8928FA8700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5AFE9B-3E43-4C75-A20B-9DAF46BD4855}"/>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70A1E894-3023-4811-BED5-A2B5860BED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EBD092-E792-40CF-8C5D-61C77A20537C}"/>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3233090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830A-1B8D-4095-866E-98091D03E9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272132-E832-43B6-B74A-77DCBCC74E6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1E5078-4906-4BF9-9B20-40FC482D7493}"/>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86AF301D-CA3A-4D5C-ABB2-DA2C0DD666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125BCB-B654-42CC-BCD5-C6447DEFED80}"/>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1767167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5A4D5-B21B-45A6-A2BB-BB09A1D151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EEFACD-3AF8-475B-94F7-C2D52450AE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BCF5D83-56B3-40EB-9615-77D7070E3F37}"/>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93A56B49-C682-49D7-A68C-E8D9D68E47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7DEA35-E79D-4F52-8379-CEA97E4B5672}"/>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332851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4B4B1-C60C-4FCF-9741-8D45F4A80C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86F921-8787-4889-932B-6C14C11EF99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B8879F-3749-4B18-9E64-747C1E91F92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CFC403-1BBE-4859-9DF6-F72ACF1E93C5}"/>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6" name="Footer Placeholder 5">
            <a:extLst>
              <a:ext uri="{FF2B5EF4-FFF2-40B4-BE49-F238E27FC236}">
                <a16:creationId xmlns:a16="http://schemas.microsoft.com/office/drawing/2014/main" id="{91CE9C5C-3469-4EF6-BA01-7AB59CED9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55DF9A-35D9-4A21-9A70-A797C4D01DEB}"/>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2050836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2616-86B3-47AD-B555-72DABB8B9E2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CADD86-6FC4-4905-9C74-86C04DAD95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91DEB3D-3C5F-4DB2-8661-E2D692764AC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DC25B4-BBA3-4AD7-B28A-65D8540110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218D157-18D5-42FF-A015-FEFE243EA50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279A8A-39B1-431D-B0C7-B0F1F42E11E9}"/>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8" name="Footer Placeholder 7">
            <a:extLst>
              <a:ext uri="{FF2B5EF4-FFF2-40B4-BE49-F238E27FC236}">
                <a16:creationId xmlns:a16="http://schemas.microsoft.com/office/drawing/2014/main" id="{67A542F9-5189-473C-8097-51F26DADFE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2093CF-12E8-474C-BCFD-DDFD5D83074C}"/>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3614181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C8D9A-7DAE-4EE0-901F-7D8E18E0F5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9C195A-0283-4444-86A1-9B3C30CCFC2C}"/>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4" name="Footer Placeholder 3">
            <a:extLst>
              <a:ext uri="{FF2B5EF4-FFF2-40B4-BE49-F238E27FC236}">
                <a16:creationId xmlns:a16="http://schemas.microsoft.com/office/drawing/2014/main" id="{683AFFEE-187F-4523-AE47-6C23781AEDB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4EB868-407A-4B35-92E7-D0AD5D217EB8}"/>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2570599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4206A6-050E-409A-AEDD-B8AC00BD8FE9}"/>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3" name="Footer Placeholder 2">
            <a:extLst>
              <a:ext uri="{FF2B5EF4-FFF2-40B4-BE49-F238E27FC236}">
                <a16:creationId xmlns:a16="http://schemas.microsoft.com/office/drawing/2014/main" id="{7E294282-73A8-4B33-83F2-0FB572A5BF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FB2C73-1688-4882-8599-E61728759310}"/>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1656864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01669-F68E-472B-9DC5-1D6905A23F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4BB686B-7751-49C8-AA13-855D5FE1FC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1FE537-2806-48E6-93B0-02D2CD67B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E22C3B2-9D1C-434D-8C9A-FE32CB30BF06}"/>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6" name="Footer Placeholder 5">
            <a:extLst>
              <a:ext uri="{FF2B5EF4-FFF2-40B4-BE49-F238E27FC236}">
                <a16:creationId xmlns:a16="http://schemas.microsoft.com/office/drawing/2014/main" id="{70858C56-77D6-4EBE-BA7E-85ED312629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C816CB-BB1F-454A-8E6F-A78C4C74A312}"/>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945418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E49A3-0B5C-4D66-887C-55F3209B78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0AB592-C970-4991-997E-87D0D383C6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A8384A-88B5-4A99-898E-DB1BD26F15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A966DC-57AB-4286-A849-F01C62161DBD}"/>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6" name="Footer Placeholder 5">
            <a:extLst>
              <a:ext uri="{FF2B5EF4-FFF2-40B4-BE49-F238E27FC236}">
                <a16:creationId xmlns:a16="http://schemas.microsoft.com/office/drawing/2014/main" id="{14D6FE6C-BCD6-49F1-B867-C304736212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9E85CD-F03E-466E-A031-E433F0A44418}"/>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88723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E235C-A8C4-4504-A1FC-E6DF174F61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A581CA-35A8-4078-8266-20011E2F8A4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240042-85A3-49FB-95C8-B4CFF51EE261}"/>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D9AF641B-07F9-40E3-8A76-8FE6A10166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918EF4-3ECE-4191-863C-83B7BE2FFCC6}"/>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2181383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8B3A72-CF9E-4EA9-8019-18843A338AD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5295D3E-7454-4176-97ED-05B4DCCF7BE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52516A-61FF-46E9-BF67-13859B1EAA7C}"/>
              </a:ext>
            </a:extLst>
          </p:cNvPr>
          <p:cNvSpPr>
            <a:spLocks noGrp="1"/>
          </p:cNvSpPr>
          <p:nvPr>
            <p:ph type="dt" sz="half" idx="10"/>
          </p:nvPr>
        </p:nvSpPr>
        <p:spPr/>
        <p:txBody>
          <a:body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C328AC7C-3794-462C-8008-FD44C16B2E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4BBA65-4E8E-4FB7-B6CA-23BA88B8BEC0}"/>
              </a:ext>
            </a:extLst>
          </p:cNvPr>
          <p:cNvSpPr>
            <a:spLocks noGrp="1"/>
          </p:cNvSpPr>
          <p:nvPr>
            <p:ph type="sldNum" sz="quarter" idx="12"/>
          </p:nvPr>
        </p:nvSpPr>
        <p:spPr/>
        <p:txBody>
          <a:bodyPr/>
          <a:lstStyle/>
          <a:p>
            <a:fld id="{93344B80-188E-4256-9C10-5A3FDDA15F8B}" type="slidenum">
              <a:rPr lang="en-GB" smtClean="0"/>
              <a:t>‹#›</a:t>
            </a:fld>
            <a:endParaRPr lang="en-GB"/>
          </a:p>
        </p:txBody>
      </p:sp>
    </p:spTree>
    <p:extLst>
      <p:ext uri="{BB962C8B-B14F-4D97-AF65-F5344CB8AC3E}">
        <p14:creationId xmlns:p14="http://schemas.microsoft.com/office/powerpoint/2010/main" val="623884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2251EC-A66A-4949-9DAC-6536F73AFD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9D6063-0BDD-4A52-BE23-0143F5D993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E76F03-2D4E-4C90-8297-B6EAA5C1F1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1D0ABB-52E2-43C2-A1D6-FF6E33D78E30}" type="datetimeFigureOut">
              <a:rPr lang="en-GB" smtClean="0"/>
              <a:t>30/04/2020</a:t>
            </a:fld>
            <a:endParaRPr lang="en-GB"/>
          </a:p>
        </p:txBody>
      </p:sp>
      <p:sp>
        <p:nvSpPr>
          <p:cNvPr id="5" name="Footer Placeholder 4">
            <a:extLst>
              <a:ext uri="{FF2B5EF4-FFF2-40B4-BE49-F238E27FC236}">
                <a16:creationId xmlns:a16="http://schemas.microsoft.com/office/drawing/2014/main" id="{8C323584-DD04-4388-9B0A-C96015DA85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7DDAF0A-8EF9-47C7-938B-CF110C9C2F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44B80-188E-4256-9C10-5A3FDDA15F8B}" type="slidenum">
              <a:rPr lang="en-GB" smtClean="0"/>
              <a:t>‹#›</a:t>
            </a:fld>
            <a:endParaRPr lang="en-GB"/>
          </a:p>
        </p:txBody>
      </p:sp>
    </p:spTree>
    <p:extLst>
      <p:ext uri="{BB962C8B-B14F-4D97-AF65-F5344CB8AC3E}">
        <p14:creationId xmlns:p14="http://schemas.microsoft.com/office/powerpoint/2010/main" val="3009588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17E4CDD-CFE3-4A73-97AC-E8A380D30E1C}"/>
              </a:ext>
            </a:extLst>
          </p:cNvPr>
          <p:cNvSpPr/>
          <p:nvPr/>
        </p:nvSpPr>
        <p:spPr>
          <a:xfrm>
            <a:off x="861391" y="675862"/>
            <a:ext cx="8282609" cy="2823145"/>
          </a:xfrm>
          <a:prstGeom prst="rect">
            <a:avLst/>
          </a:prstGeom>
        </p:spPr>
        <p:txBody>
          <a:bodyPr wrap="square">
            <a:spAutoFit/>
          </a:bodyPr>
          <a:lstStyle/>
          <a:p>
            <a:pPr>
              <a:lnSpc>
                <a:spcPct val="107000"/>
              </a:lnSpc>
              <a:spcAft>
                <a:spcPts val="800"/>
              </a:spcAft>
            </a:pPr>
            <a:r>
              <a:rPr lang="en-GB" sz="4000" dirty="0">
                <a:solidFill>
                  <a:srgbClr val="0000CC"/>
                </a:solidFill>
                <a:effectLst/>
                <a:latin typeface="Comic Sans MS" panose="030F0702030302020204" pitchFamily="66" charset="0"/>
                <a:ea typeface="Calibri" panose="020F0502020204030204" pitchFamily="34" charset="0"/>
                <a:cs typeface="Times New Roman" panose="02020603050405020304" pitchFamily="18" charset="0"/>
              </a:rPr>
              <a:t>Victory in Europe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u="sng"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V</a:t>
            </a: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ictory in </a:t>
            </a:r>
            <a:r>
              <a:rPr lang="en-GB" u="sng"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E</a:t>
            </a: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urope day/VE day took place on the 8</a:t>
            </a:r>
            <a:r>
              <a:rPr lang="en-GB" baseline="300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th</a:t>
            </a: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 May 1945. It was the day that marked the end of World Word 2, which had lasted for 6 years.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Everyone was given a day’s holiday to celebrate and families and friends joined together to have parties. They decorated with flags and bunting. Can you decorate your own bunting?</a:t>
            </a:r>
            <a:endParaRPr lang="en-GB" sz="1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10">
            <a:extLst>
              <a:ext uri="{FF2B5EF4-FFF2-40B4-BE49-F238E27FC236}">
                <a16:creationId xmlns:a16="http://schemas.microsoft.com/office/drawing/2014/main" id="{EE4D78F3-17AE-4820-A2F5-03325E427FB9}"/>
              </a:ext>
            </a:extLst>
          </p:cNvPr>
          <p:cNvPicPr>
            <a:picLocks noChangeAspect="1"/>
          </p:cNvPicPr>
          <p:nvPr/>
        </p:nvPicPr>
        <p:blipFill>
          <a:blip r:embed="rId2">
            <a:extLst>
              <a:ext uri="{28A0092B-C50C-407E-A947-70E740481C1C}">
                <a14:useLocalDpi xmlns:a14="http://schemas.microsoft.com/office/drawing/2010/main" val="0"/>
              </a:ext>
            </a:extLst>
          </a:blip>
          <a:srcRect b="33769"/>
          <a:stretch>
            <a:fillRect/>
          </a:stretch>
        </p:blipFill>
        <p:spPr bwMode="auto">
          <a:xfrm>
            <a:off x="861391" y="3800061"/>
            <a:ext cx="4373563"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19D2B918-6C19-4289-AF2C-1DB71A1F461F}"/>
              </a:ext>
            </a:extLst>
          </p:cNvPr>
          <p:cNvSpPr txBox="1"/>
          <p:nvPr/>
        </p:nvSpPr>
        <p:spPr>
          <a:xfrm>
            <a:off x="6096000" y="3655357"/>
            <a:ext cx="4797288" cy="2585323"/>
          </a:xfrm>
          <a:prstGeom prst="rect">
            <a:avLst/>
          </a:prstGeom>
          <a:noFill/>
        </p:spPr>
        <p:txBody>
          <a:bodyPr wrap="square" rtlCol="0">
            <a:spAutoFit/>
          </a:bodyPr>
          <a:lstStyle/>
          <a:p>
            <a:r>
              <a:rPr lang="en-GB" b="1" dirty="0">
                <a:solidFill>
                  <a:srgbClr val="00339A"/>
                </a:solidFill>
                <a:latin typeface="Comic Sans MS" panose="030F0702030302020204" pitchFamily="66" charset="0"/>
              </a:rPr>
              <a:t>Can you see all the flags being waved? They are the Union Jack flag, which is the national flag of the United Kingdom.</a:t>
            </a:r>
          </a:p>
          <a:p>
            <a:r>
              <a:rPr lang="en-GB" b="1" dirty="0">
                <a:solidFill>
                  <a:srgbClr val="00339A"/>
                </a:solidFill>
                <a:latin typeface="Comic Sans MS" panose="030F0702030302020204" pitchFamily="66" charset="0"/>
              </a:rPr>
              <a:t>Can </a:t>
            </a:r>
            <a:r>
              <a:rPr lang="en-GB" b="1" i="1" u="sng" dirty="0">
                <a:solidFill>
                  <a:srgbClr val="00339A"/>
                </a:solidFill>
                <a:latin typeface="Comic Sans MS" panose="030F0702030302020204" pitchFamily="66" charset="0"/>
              </a:rPr>
              <a:t>you</a:t>
            </a:r>
            <a:r>
              <a:rPr lang="en-GB" b="1" dirty="0">
                <a:solidFill>
                  <a:srgbClr val="00339A"/>
                </a:solidFill>
                <a:latin typeface="Comic Sans MS" panose="030F0702030302020204" pitchFamily="66" charset="0"/>
              </a:rPr>
              <a:t> make your own flag to wave on the 75</a:t>
            </a:r>
            <a:r>
              <a:rPr lang="en-GB" b="1" baseline="30000" dirty="0">
                <a:solidFill>
                  <a:srgbClr val="00339A"/>
                </a:solidFill>
                <a:latin typeface="Comic Sans MS" panose="030F0702030302020204" pitchFamily="66" charset="0"/>
              </a:rPr>
              <a:t>th</a:t>
            </a:r>
            <a:r>
              <a:rPr lang="en-GB" b="1" dirty="0">
                <a:solidFill>
                  <a:srgbClr val="00339A"/>
                </a:solidFill>
                <a:latin typeface="Comic Sans MS" panose="030F0702030302020204" pitchFamily="66" charset="0"/>
              </a:rPr>
              <a:t> anniversary? </a:t>
            </a:r>
          </a:p>
          <a:p>
            <a:r>
              <a:rPr lang="en-GB" b="1" dirty="0">
                <a:solidFill>
                  <a:srgbClr val="00339A"/>
                </a:solidFill>
                <a:latin typeface="Comic Sans MS" panose="030F0702030302020204" pitchFamily="66" charset="0"/>
              </a:rPr>
              <a:t>Anniversary is a day when a special event is celebrated, like your birthday every year. This Friday will be 75 years since the official end of World War 2.</a:t>
            </a:r>
          </a:p>
        </p:txBody>
      </p:sp>
      <p:pic>
        <p:nvPicPr>
          <p:cNvPr id="7" name="Picture 6">
            <a:extLst>
              <a:ext uri="{FF2B5EF4-FFF2-40B4-BE49-F238E27FC236}">
                <a16:creationId xmlns:a16="http://schemas.microsoft.com/office/drawing/2014/main" id="{B0895199-1E43-471E-9E32-957444402821}"/>
              </a:ext>
            </a:extLst>
          </p:cNvPr>
          <p:cNvPicPr>
            <a:picLocks noChangeAspect="1"/>
          </p:cNvPicPr>
          <p:nvPr/>
        </p:nvPicPr>
        <p:blipFill>
          <a:blip r:embed="rId3">
            <a:extLst>
              <a:ext uri="{28A0092B-C50C-407E-A947-70E740481C1C}">
                <a14:useLocalDpi xmlns:a14="http://schemas.microsoft.com/office/drawing/2010/main" val="0"/>
              </a:ext>
            </a:extLst>
          </a:blip>
          <a:srcRect l="39948" b="24025"/>
          <a:stretch>
            <a:fillRect/>
          </a:stretch>
        </p:blipFill>
        <p:spPr bwMode="auto">
          <a:xfrm>
            <a:off x="9658972" y="675862"/>
            <a:ext cx="167163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9773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a:extLst>
              <a:ext uri="{FF2B5EF4-FFF2-40B4-BE49-F238E27FC236}">
                <a16:creationId xmlns:a16="http://schemas.microsoft.com/office/drawing/2014/main" id="{8BCE3367-4E96-4E0B-B0F4-9BBD1B64DA6A}"/>
              </a:ext>
            </a:extLst>
          </p:cNvPr>
          <p:cNvPicPr>
            <a:picLocks noChangeAspect="1"/>
          </p:cNvPicPr>
          <p:nvPr/>
        </p:nvPicPr>
        <p:blipFill>
          <a:blip r:embed="rId2">
            <a:extLst>
              <a:ext uri="{28A0092B-C50C-407E-A947-70E740481C1C}">
                <a14:useLocalDpi xmlns:a14="http://schemas.microsoft.com/office/drawing/2010/main" val="0"/>
              </a:ext>
            </a:extLst>
          </a:blip>
          <a:srcRect l="23721" r="17323" b="620"/>
          <a:stretch>
            <a:fillRect/>
          </a:stretch>
        </p:blipFill>
        <p:spPr bwMode="auto">
          <a:xfrm>
            <a:off x="530087" y="424180"/>
            <a:ext cx="2729948" cy="3370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1A51C35-DA04-4F65-AA99-1B4E79D53601}"/>
              </a:ext>
            </a:extLst>
          </p:cNvPr>
          <p:cNvSpPr txBox="1"/>
          <p:nvPr/>
        </p:nvSpPr>
        <p:spPr>
          <a:xfrm>
            <a:off x="3949148" y="874643"/>
            <a:ext cx="5976730" cy="1200329"/>
          </a:xfrm>
          <a:prstGeom prst="rect">
            <a:avLst/>
          </a:prstGeom>
          <a:noFill/>
        </p:spPr>
        <p:txBody>
          <a:bodyPr wrap="square" rtlCol="0">
            <a:spAutoFit/>
          </a:bodyPr>
          <a:lstStyle/>
          <a:p>
            <a:r>
              <a:rPr lang="en-GB" b="1" dirty="0">
                <a:solidFill>
                  <a:srgbClr val="002060"/>
                </a:solidFill>
                <a:latin typeface="Comic Sans MS" panose="030F0702030302020204" pitchFamily="66" charset="0"/>
              </a:rPr>
              <a:t>Our Prime Minister in 2020 is Boris Johnson, but 75 years ago in 1945 the Prime Minister was Winston Churchill. At 3pm on VE Day he spoke on the radio to declare that the war was over.</a:t>
            </a:r>
          </a:p>
        </p:txBody>
      </p:sp>
      <p:pic>
        <p:nvPicPr>
          <p:cNvPr id="4" name="Picture 2">
            <a:extLst>
              <a:ext uri="{FF2B5EF4-FFF2-40B4-BE49-F238E27FC236}">
                <a16:creationId xmlns:a16="http://schemas.microsoft.com/office/drawing/2014/main" id="{C003F2C2-7232-4567-A7CD-53FE2685E2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5646" y="2644773"/>
            <a:ext cx="3535363"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1B7CED3-DF4C-42D1-9241-BCBA1F1A84FC}"/>
              </a:ext>
            </a:extLst>
          </p:cNvPr>
          <p:cNvSpPr txBox="1"/>
          <p:nvPr/>
        </p:nvSpPr>
        <p:spPr>
          <a:xfrm>
            <a:off x="543339" y="4237755"/>
            <a:ext cx="4625009" cy="1754326"/>
          </a:xfrm>
          <a:prstGeom prst="rect">
            <a:avLst/>
          </a:prstGeom>
          <a:noFill/>
        </p:spPr>
        <p:txBody>
          <a:bodyPr wrap="square" rtlCol="0">
            <a:spAutoFit/>
          </a:bodyPr>
          <a:lstStyle/>
          <a:p>
            <a:r>
              <a:rPr lang="en-GB" b="1" dirty="0">
                <a:solidFill>
                  <a:srgbClr val="FF0000"/>
                </a:solidFill>
                <a:latin typeface="Comic Sans MS" panose="030F0702030302020204" pitchFamily="66" charset="0"/>
              </a:rPr>
              <a:t>The lady in the uniform is Princess Elizabeth age 19, pictured with her family and Winston Churchill at Buckingham Palace in London, watching the people of London celebrating. She is now our Queen and age 94.</a:t>
            </a:r>
          </a:p>
        </p:txBody>
      </p:sp>
      <p:pic>
        <p:nvPicPr>
          <p:cNvPr id="1026" name="Picture 2" descr="Queen Elizabeth II - Family, Coronation &amp; Reign - Biography">
            <a:extLst>
              <a:ext uri="{FF2B5EF4-FFF2-40B4-BE49-F238E27FC236}">
                <a16:creationId xmlns:a16="http://schemas.microsoft.com/office/drawing/2014/main" id="{CF08B7C9-7442-4620-BF5E-AACB504C74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3392" y="5398327"/>
            <a:ext cx="1325216" cy="1303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048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pitfire L.F Mk IX for X-Plane 11 – FlyingIron Simulations">
            <a:extLst>
              <a:ext uri="{FF2B5EF4-FFF2-40B4-BE49-F238E27FC236}">
                <a16:creationId xmlns:a16="http://schemas.microsoft.com/office/drawing/2014/main" id="{F876FD51-EE7D-44FB-B8E0-A363938BEF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9127" y="1322732"/>
            <a:ext cx="2914650" cy="15621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3F24EB-0EFE-4CCB-8E8F-E035CDD17E25}"/>
              </a:ext>
            </a:extLst>
          </p:cNvPr>
          <p:cNvSpPr txBox="1"/>
          <p:nvPr/>
        </p:nvSpPr>
        <p:spPr>
          <a:xfrm>
            <a:off x="4213777" y="1822534"/>
            <a:ext cx="2584173" cy="400110"/>
          </a:xfrm>
          <a:prstGeom prst="rect">
            <a:avLst/>
          </a:prstGeom>
          <a:noFill/>
        </p:spPr>
        <p:txBody>
          <a:bodyPr wrap="square" rtlCol="0">
            <a:spAutoFit/>
          </a:bodyPr>
          <a:lstStyle/>
          <a:p>
            <a:r>
              <a:rPr lang="en-GB" sz="2000" b="1" dirty="0">
                <a:solidFill>
                  <a:srgbClr val="FF0000"/>
                </a:solidFill>
                <a:latin typeface="Comic Sans MS" panose="030F0702030302020204" pitchFamily="66" charset="0"/>
              </a:rPr>
              <a:t>Spitfire</a:t>
            </a:r>
          </a:p>
        </p:txBody>
      </p:sp>
      <p:pic>
        <p:nvPicPr>
          <p:cNvPr id="3076" name="Picture 4" descr="World War II: Hawker Hurricane">
            <a:extLst>
              <a:ext uri="{FF2B5EF4-FFF2-40B4-BE49-F238E27FC236}">
                <a16:creationId xmlns:a16="http://schemas.microsoft.com/office/drawing/2014/main" id="{51CBFACB-B6C7-4F24-846A-8C22B1632B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3921" y="2504661"/>
            <a:ext cx="3511375" cy="263014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467D290-7184-4F81-B7C4-28D7A064261A}"/>
              </a:ext>
            </a:extLst>
          </p:cNvPr>
          <p:cNvSpPr txBox="1"/>
          <p:nvPr/>
        </p:nvSpPr>
        <p:spPr>
          <a:xfrm>
            <a:off x="5953994" y="4551375"/>
            <a:ext cx="1399927" cy="400110"/>
          </a:xfrm>
          <a:prstGeom prst="rect">
            <a:avLst/>
          </a:prstGeom>
          <a:noFill/>
        </p:spPr>
        <p:txBody>
          <a:bodyPr wrap="square" rtlCol="0">
            <a:spAutoFit/>
          </a:bodyPr>
          <a:lstStyle/>
          <a:p>
            <a:r>
              <a:rPr lang="en-GB" sz="2000" b="1" dirty="0">
                <a:solidFill>
                  <a:srgbClr val="002060"/>
                </a:solidFill>
                <a:latin typeface="Comic Sans MS" panose="030F0702030302020204" pitchFamily="66" charset="0"/>
              </a:rPr>
              <a:t>Hurricane</a:t>
            </a:r>
          </a:p>
        </p:txBody>
      </p:sp>
      <p:pic>
        <p:nvPicPr>
          <p:cNvPr id="3078" name="Picture 6" descr="Lancaster | airplane | Britannica">
            <a:extLst>
              <a:ext uri="{FF2B5EF4-FFF2-40B4-BE49-F238E27FC236}">
                <a16:creationId xmlns:a16="http://schemas.microsoft.com/office/drawing/2014/main" id="{281F87C2-D298-42EF-AB74-901FEF586C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9126" y="4366471"/>
            <a:ext cx="2649425" cy="19415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86985BE-C428-4D19-B24C-90762EB71EFB}"/>
              </a:ext>
            </a:extLst>
          </p:cNvPr>
          <p:cNvSpPr txBox="1"/>
          <p:nvPr/>
        </p:nvSpPr>
        <p:spPr>
          <a:xfrm>
            <a:off x="4229927" y="5738191"/>
            <a:ext cx="2161141" cy="400110"/>
          </a:xfrm>
          <a:prstGeom prst="rect">
            <a:avLst/>
          </a:prstGeom>
          <a:noFill/>
        </p:spPr>
        <p:txBody>
          <a:bodyPr wrap="square" rtlCol="0">
            <a:spAutoFit/>
          </a:bodyPr>
          <a:lstStyle/>
          <a:p>
            <a:r>
              <a:rPr lang="en-GB" sz="2000" b="1" dirty="0">
                <a:solidFill>
                  <a:srgbClr val="FF0000"/>
                </a:solidFill>
                <a:latin typeface="Comic Sans MS" panose="030F0702030302020204" pitchFamily="66" charset="0"/>
              </a:rPr>
              <a:t>Lancaster</a:t>
            </a:r>
          </a:p>
        </p:txBody>
      </p:sp>
      <p:sp>
        <p:nvSpPr>
          <p:cNvPr id="5" name="TextBox 4">
            <a:extLst>
              <a:ext uri="{FF2B5EF4-FFF2-40B4-BE49-F238E27FC236}">
                <a16:creationId xmlns:a16="http://schemas.microsoft.com/office/drawing/2014/main" id="{D998FCF0-65B3-4ED0-A380-3CFBD3B51EFC}"/>
              </a:ext>
            </a:extLst>
          </p:cNvPr>
          <p:cNvSpPr txBox="1"/>
          <p:nvPr/>
        </p:nvSpPr>
        <p:spPr>
          <a:xfrm>
            <a:off x="6797950" y="353236"/>
            <a:ext cx="4651928" cy="2554545"/>
          </a:xfrm>
          <a:prstGeom prst="rect">
            <a:avLst/>
          </a:prstGeom>
          <a:noFill/>
        </p:spPr>
        <p:txBody>
          <a:bodyPr wrap="square" rtlCol="0">
            <a:spAutoFit/>
          </a:bodyPr>
          <a:lstStyle/>
          <a:p>
            <a:r>
              <a:rPr lang="en-GB" sz="2000" b="1" dirty="0">
                <a:solidFill>
                  <a:srgbClr val="002060"/>
                </a:solidFill>
                <a:latin typeface="Comic Sans MS" panose="030F0702030302020204" pitchFamily="66" charset="0"/>
              </a:rPr>
              <a:t>Do you recognise the planes and their names?</a:t>
            </a:r>
          </a:p>
          <a:p>
            <a:endParaRPr lang="en-GB" sz="2000" b="1" dirty="0">
              <a:solidFill>
                <a:srgbClr val="002060"/>
              </a:solidFill>
              <a:latin typeface="Comic Sans MS" panose="030F0702030302020204" pitchFamily="66" charset="0"/>
            </a:endParaRPr>
          </a:p>
          <a:p>
            <a:r>
              <a:rPr lang="en-GB" sz="2000" b="1" dirty="0">
                <a:solidFill>
                  <a:srgbClr val="FF0000"/>
                </a:solidFill>
                <a:latin typeface="Comic Sans MS" panose="030F0702030302020204" pitchFamily="66" charset="0"/>
              </a:rPr>
              <a:t>That’s right they are the names of our school ‘house teams’ and are aeroplanes that were flown during World War 2. Why not draw your teams plane.</a:t>
            </a:r>
          </a:p>
        </p:txBody>
      </p:sp>
    </p:spTree>
    <p:extLst>
      <p:ext uri="{BB962C8B-B14F-4D97-AF65-F5344CB8AC3E}">
        <p14:creationId xmlns:p14="http://schemas.microsoft.com/office/powerpoint/2010/main" val="1110096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265</Words>
  <Application>Microsoft Office PowerPoint</Application>
  <PresentationFormat>Widescreen</PresentationFormat>
  <Paragraphs>15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Tory</dc:creator>
  <cp:lastModifiedBy>Sharon Tory</cp:lastModifiedBy>
  <cp:revision>8</cp:revision>
  <dcterms:created xsi:type="dcterms:W3CDTF">2020-04-30T08:26:18Z</dcterms:created>
  <dcterms:modified xsi:type="dcterms:W3CDTF">2020-04-30T11:22:24Z</dcterms:modified>
</cp:coreProperties>
</file>