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sldIdLst>
    <p:sldId id="256" r:id="rId6"/>
    <p:sldId id="320" r:id="rId7"/>
    <p:sldId id="321" r:id="rId8"/>
    <p:sldId id="322" r:id="rId9"/>
    <p:sldId id="323" r:id="rId10"/>
    <p:sldId id="324" r:id="rId11"/>
    <p:sldId id="325" r:id="rId12"/>
    <p:sldId id="326" r:id="rId13"/>
    <p:sldId id="327" r:id="rId14"/>
    <p:sldId id="328" r:id="rId15"/>
    <p:sldId id="335" r:id="rId16"/>
    <p:sldId id="329" r:id="rId17"/>
    <p:sldId id="330" r:id="rId18"/>
    <p:sldId id="33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12" autoAdjust="0"/>
    <p:restoredTop sz="94660"/>
  </p:normalViewPr>
  <p:slideViewPr>
    <p:cSldViewPr snapToGrid="0">
      <p:cViewPr varScale="1">
        <p:scale>
          <a:sx n="78" d="100"/>
          <a:sy n="78" d="100"/>
        </p:scale>
        <p:origin x="4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777B3-7C09-49DE-B949-A13F361210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C2A714-003A-4695-A360-2D282B9750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766692-6610-4690-8DCA-33AC73223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5FD4E-E39B-4610-9467-2E4F52CA13B1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814FD0-400B-4CFD-BB83-D9E71E4AF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D6A56-B021-4825-B467-F64391BE1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3910-E63D-441A-93C5-C3692C69F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821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71F99-058B-4EF2-BF18-E19345361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08461-2480-4584-8DA5-CD4912AA05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16F068-A40A-496F-BE5C-0910EB488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5FD4E-E39B-4610-9467-2E4F52CA13B1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A6961D-4223-4448-AF97-9BA322B2CB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550BFC-584F-43BC-8C51-42B150D3A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3910-E63D-441A-93C5-C3692C69F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004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E8954-1373-4C39-A983-4FF660BAA7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47D5C9-B6A5-4E25-AF20-A46729DCDC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BCEE53-945A-43FF-9C57-99DD93BA5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5FD4E-E39B-4610-9467-2E4F52CA13B1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3835B7-B0BE-4B22-BBED-5FDAD9F84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0690F-7B9C-44C8-B978-FDABAE1F3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3910-E63D-441A-93C5-C3692C69F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906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8B4714-89DE-4C24-AD1D-7793A6299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F300AB-9E3C-4191-9EDA-14BB1211CB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D9A239-99AE-4FB2-8313-8C853591F8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BD38CF-A42B-4E7A-B2E0-6812CAC80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5FD4E-E39B-4610-9467-2E4F52CA13B1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76F71F-F63B-4D38-920F-C7F4E1D4C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2020D0-BA10-490C-9780-0C008BDFE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3910-E63D-441A-93C5-C3692C69F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156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0007F-D8DC-46DD-A490-0E0FAE5D6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991622-4C72-45F7-A30F-0C2746049D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A1B538-0A45-43F7-A892-A59CDD34F7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B25C96-F984-4A71-A042-22208F2061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458BD3-CF6C-4EBE-9763-EEA0B5D16B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B743BC-9680-4F85-BF08-A4BB244ED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5FD4E-E39B-4610-9467-2E4F52CA13B1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B126BE-5F40-4708-ACEE-D87D27A33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A28CBA-3E7A-4B84-8767-A00A5CE30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3910-E63D-441A-93C5-C3692C69F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689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8A778D-F54F-4C3D-BF2F-904133ECA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1EF43B-A8AE-405A-8EB4-961DBA631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5FD4E-E39B-4610-9467-2E4F52CA13B1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BBD71A-A73A-4115-8F1C-9C9DA351F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EBED9B-B39A-4495-8683-F74A097DF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3910-E63D-441A-93C5-C3692C69F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929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2A89CA-21FD-4DCC-BE3A-FA3E68609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5FD4E-E39B-4610-9467-2E4F52CA13B1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DF1D60-9AE4-464A-823E-74AE0078D0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5BEB11-1BDA-4FE3-B664-03DB7DA21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3910-E63D-441A-93C5-C3692C69F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297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E56EA-CB44-418F-8E11-098F5F498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359194-2F7A-4FA1-811D-28FE7011C1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4E2510-2756-44B9-9CD4-70D4AE2EB3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2A7422-38EB-47AC-8C06-6BF92B952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5FD4E-E39B-4610-9467-2E4F52CA13B1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FD176C-7489-4353-B766-200FC3474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F6B108-D5C1-44B9-9ACC-CA1B2DA39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3910-E63D-441A-93C5-C3692C69F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176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B8087F-B1A2-431D-8DA5-3589C5EDE5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9E47BCD-7678-4DBF-9C99-6DF6623FE9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FE41A5-637F-4FEC-9E17-ECE9E23871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E8D9D3-4F0F-443B-B69C-5D5173B56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5FD4E-E39B-4610-9467-2E4F52CA13B1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DC7220-1101-4901-9931-944DA522E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F3D850-585C-4DD6-ABEF-3BAB28B13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3910-E63D-441A-93C5-C3692C69F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169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EC917E-E0DD-4303-B3B5-AC0908100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67278A-D0DA-4FC6-9442-E4A86A6EC4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82F674-1809-43F0-954B-3ABD3C48E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5FD4E-E39B-4610-9467-2E4F52CA13B1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80FC64-29A2-4FE4-A6A1-0A85DABB0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414281-B657-4FE8-8859-2A2274ED1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3910-E63D-441A-93C5-C3692C69F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94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BD9551-ED93-441A-B3DE-24A4541171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FB2C8F-92F0-41A5-B24A-50ABF217F0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C2CE9C-0B52-4559-836B-7B1EB764D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5FD4E-E39B-4610-9467-2E4F52CA13B1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534964-8198-43AD-9906-9D398AA27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110C9D-FBCE-4D5D-8585-D2B89C78F7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3910-E63D-441A-93C5-C3692C69F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3459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870EAB15-B871-4EF2-A775-8EACE2A6BE6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54194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A242209D-BB29-430C-AE63-BCB92F066744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45F93003-8889-4B28-9BD7-101B2581792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1" y="5734051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53698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C94445C3-29EF-4893-86FD-0ABBE12D9F8B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01726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483C7638-2A68-4B41-8CEE-5075F02EF88F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01831E84-8411-4AF8-B0B0-49967F6AD6B2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D3A5B49-986E-4DF2-87CB-0B0E0FC41063}"/>
              </a:ext>
            </a:extLst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67DDD18-BFFB-4E67-A5E2-6AB1CC490ADC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EC244526-78DE-4CB3-92A2-ACF8861B2B4D}"/>
              </a:ext>
            </a:extLst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1473110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26EC8702-4738-48F8-B17A-E9D1F364171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0007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135258-D9DA-4768-A86A-FABB10488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D0FA6F-966E-4DE2-9A6A-C2F7D4F7A9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DC8E42-6304-4A2A-9F17-484E62C5B6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E5FD4E-E39B-4610-9467-2E4F52CA13B1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CA3A8E-9A8B-41EB-AD27-E1DCAC2A0F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F274C9-BC5F-45F0-AB47-C1F32A68A9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713910-E63D-441A-93C5-C3692C69F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38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20E25FA9-BC4A-42B9-B9A5-142942A07C5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4150552-C552-48D9-B1BC-A3C15316369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22002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42E9C-41CD-4E56-A50D-CB6BD71777B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Thursday </a:t>
            </a:r>
            <a:r>
              <a:rPr lang="en-GB"/>
              <a:t>21</a:t>
            </a:r>
            <a:r>
              <a:rPr lang="en-GB" baseline="30000"/>
              <a:t>st</a:t>
            </a:r>
            <a:r>
              <a:rPr lang="en-GB"/>
              <a:t> October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6FDDE0-4678-4C8B-BF61-E8634BC8D5B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573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01ADECB0-549A-429A-9FC6-1F08BC3B2A9A}"/>
              </a:ext>
            </a:extLst>
          </p:cNvPr>
          <p:cNvSpPr/>
          <p:nvPr/>
        </p:nvSpPr>
        <p:spPr>
          <a:xfrm>
            <a:off x="5056188" y="3319463"/>
            <a:ext cx="2006600" cy="2005012"/>
          </a:xfrm>
          <a:prstGeom prst="ellipse">
            <a:avLst/>
          </a:prstGeom>
          <a:solidFill>
            <a:schemeClr val="bg1"/>
          </a:solidFill>
          <a:ln>
            <a:solidFill>
              <a:srgbClr val="F159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56CB6A2C-6544-487E-B90C-82D1F16C9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9650" y="765175"/>
            <a:ext cx="7632700" cy="1011238"/>
          </a:xfrm>
          <a:solidFill>
            <a:srgbClr val="F6862B"/>
          </a:solidFill>
        </p:spPr>
        <p:txBody>
          <a:bodyPr/>
          <a:lstStyle/>
          <a:p>
            <a:pPr algn="ctr" eaLnBrk="1" hangingPunct="1"/>
            <a:r>
              <a:rPr lang="en-GB" altLang="en-US" sz="3200">
                <a:solidFill>
                  <a:srgbClr val="FBEBEA"/>
                </a:solidFill>
                <a:latin typeface="Twinkl SemiBold" charset="0"/>
              </a:rPr>
              <a:t>I use my five senses in autumn.</a:t>
            </a:r>
          </a:p>
        </p:txBody>
      </p:sp>
      <p:pic>
        <p:nvPicPr>
          <p:cNvPr id="9220" name="Picture 1">
            <a:extLst>
              <a:ext uri="{FF2B5EF4-FFF2-40B4-BE49-F238E27FC236}">
                <a16:creationId xmlns:a16="http://schemas.microsoft.com/office/drawing/2014/main" id="{CB48BAC4-F9B6-4D2A-92C6-43D87E7E44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4300" y="3113088"/>
            <a:ext cx="2082800" cy="241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9D3E1C7D-42F4-4DBC-9FE8-DD9C8AE3470B}"/>
              </a:ext>
            </a:extLst>
          </p:cNvPr>
          <p:cNvSpPr/>
          <p:nvPr/>
        </p:nvSpPr>
        <p:spPr>
          <a:xfrm>
            <a:off x="2241551" y="4087813"/>
            <a:ext cx="2005013" cy="2005012"/>
          </a:xfrm>
          <a:prstGeom prst="ellipse">
            <a:avLst/>
          </a:prstGeom>
          <a:solidFill>
            <a:schemeClr val="bg1"/>
          </a:solidFill>
          <a:ln>
            <a:solidFill>
              <a:srgbClr val="F159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E9EECF3-B951-48DD-B466-EBF7FEE8083F}"/>
              </a:ext>
            </a:extLst>
          </p:cNvPr>
          <p:cNvSpPr/>
          <p:nvPr/>
        </p:nvSpPr>
        <p:spPr>
          <a:xfrm>
            <a:off x="3070226" y="1955800"/>
            <a:ext cx="2005013" cy="2006600"/>
          </a:xfrm>
          <a:prstGeom prst="ellipse">
            <a:avLst/>
          </a:prstGeom>
          <a:solidFill>
            <a:schemeClr val="bg1"/>
          </a:solidFill>
          <a:ln>
            <a:solidFill>
              <a:srgbClr val="F159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5172CCA-80A2-442C-BF3B-E0528D20B02A}"/>
              </a:ext>
            </a:extLst>
          </p:cNvPr>
          <p:cNvSpPr/>
          <p:nvPr/>
        </p:nvSpPr>
        <p:spPr>
          <a:xfrm>
            <a:off x="7897813" y="4087813"/>
            <a:ext cx="2005012" cy="2005012"/>
          </a:xfrm>
          <a:prstGeom prst="ellipse">
            <a:avLst/>
          </a:prstGeom>
          <a:solidFill>
            <a:srgbClr val="C28B5D"/>
          </a:solidFill>
          <a:ln>
            <a:solidFill>
              <a:srgbClr val="F159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FAF297E-6E02-4BE7-B442-A53753257FF7}"/>
              </a:ext>
            </a:extLst>
          </p:cNvPr>
          <p:cNvSpPr/>
          <p:nvPr/>
        </p:nvSpPr>
        <p:spPr>
          <a:xfrm>
            <a:off x="7062788" y="1955800"/>
            <a:ext cx="2005012" cy="2006600"/>
          </a:xfrm>
          <a:prstGeom prst="ellipse">
            <a:avLst/>
          </a:prstGeom>
          <a:solidFill>
            <a:srgbClr val="FFE3B9"/>
          </a:solidFill>
          <a:ln>
            <a:solidFill>
              <a:srgbClr val="F159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pic>
        <p:nvPicPr>
          <p:cNvPr id="9225" name="Picture 7">
            <a:extLst>
              <a:ext uri="{FF2B5EF4-FFF2-40B4-BE49-F238E27FC236}">
                <a16:creationId xmlns:a16="http://schemas.microsoft.com/office/drawing/2014/main" id="{D592F0F1-7949-4A44-B8E2-29559916BF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35"/>
          <a:stretch>
            <a:fillRect/>
          </a:stretch>
        </p:blipFill>
        <p:spPr bwMode="auto">
          <a:xfrm>
            <a:off x="8294689" y="4321175"/>
            <a:ext cx="1254125" cy="155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8">
            <a:extLst>
              <a:ext uri="{FF2B5EF4-FFF2-40B4-BE49-F238E27FC236}">
                <a16:creationId xmlns:a16="http://schemas.microsoft.com/office/drawing/2014/main" id="{35F35FB5-09F1-4C8D-BA23-8726C4365C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340"/>
          <a:stretch>
            <a:fillRect/>
          </a:stretch>
        </p:blipFill>
        <p:spPr bwMode="auto">
          <a:xfrm>
            <a:off x="3327401" y="1903414"/>
            <a:ext cx="1400175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Picture 6">
            <a:extLst>
              <a:ext uri="{FF2B5EF4-FFF2-40B4-BE49-F238E27FC236}">
                <a16:creationId xmlns:a16="http://schemas.microsoft.com/office/drawing/2014/main" id="{1A9B1159-8DBA-422D-9D0C-D4EA7421F5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089" y="4203700"/>
            <a:ext cx="2022475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8" name="Picture 3">
            <a:extLst>
              <a:ext uri="{FF2B5EF4-FFF2-40B4-BE49-F238E27FC236}">
                <a16:creationId xmlns:a16="http://schemas.microsoft.com/office/drawing/2014/main" id="{ED8C88EC-AFDA-4218-BA28-C3EE6FAB29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5" t="15318" r="8252" b="16022"/>
          <a:stretch>
            <a:fillRect/>
          </a:stretch>
        </p:blipFill>
        <p:spPr bwMode="auto">
          <a:xfrm>
            <a:off x="7261226" y="2465388"/>
            <a:ext cx="165417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9D5D12AC-9180-41DD-A201-0C34893D34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9650" y="765176"/>
            <a:ext cx="7632700" cy="1209675"/>
          </a:xfrm>
          <a:solidFill>
            <a:srgbClr val="F15925"/>
          </a:solidFill>
        </p:spPr>
        <p:txBody>
          <a:bodyPr/>
          <a:lstStyle/>
          <a:p>
            <a:pPr algn="ctr" eaLnBrk="1" hangingPunct="1"/>
            <a:r>
              <a:rPr lang="en-GB" altLang="en-US" sz="3200">
                <a:solidFill>
                  <a:srgbClr val="FBEBEA"/>
                </a:solidFill>
                <a:latin typeface="Twinkl SemiBold" charset="0"/>
              </a:rPr>
              <a:t>I hear leaves crunching under my feet…</a:t>
            </a:r>
          </a:p>
        </p:txBody>
      </p:sp>
      <p:pic>
        <p:nvPicPr>
          <p:cNvPr id="10243" name="Picture 1">
            <a:extLst>
              <a:ext uri="{FF2B5EF4-FFF2-40B4-BE49-F238E27FC236}">
                <a16:creationId xmlns:a16="http://schemas.microsoft.com/office/drawing/2014/main" id="{EEA7BE46-8D00-409C-BE95-FF7CED840E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389" y="2247901"/>
            <a:ext cx="3519487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3">
            <a:extLst>
              <a:ext uri="{FF2B5EF4-FFF2-40B4-BE49-F238E27FC236}">
                <a16:creationId xmlns:a16="http://schemas.microsoft.com/office/drawing/2014/main" id="{ADE9FAA9-ADF5-4DA4-90AF-FD8409EC9E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53288">
            <a:off x="4988719" y="2859882"/>
            <a:ext cx="3519488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1AE42CE2-5475-4513-B7CB-A4CDD8B50A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9650" y="765175"/>
            <a:ext cx="7632700" cy="1011238"/>
          </a:xfrm>
          <a:solidFill>
            <a:srgbClr val="F6862B"/>
          </a:solidFill>
        </p:spPr>
        <p:txBody>
          <a:bodyPr/>
          <a:lstStyle/>
          <a:p>
            <a:pPr algn="ctr" eaLnBrk="1" hangingPunct="1"/>
            <a:r>
              <a:rPr lang="en-GB" altLang="en-US" sz="3200">
                <a:solidFill>
                  <a:srgbClr val="FBEBEA"/>
                </a:solidFill>
                <a:latin typeface="Twinkl SemiBold" charset="0"/>
              </a:rPr>
              <a:t>I see the big orange pumpkin.</a:t>
            </a:r>
          </a:p>
        </p:txBody>
      </p:sp>
      <p:pic>
        <p:nvPicPr>
          <p:cNvPr id="11267" name="Picture 1">
            <a:extLst>
              <a:ext uri="{FF2B5EF4-FFF2-40B4-BE49-F238E27FC236}">
                <a16:creationId xmlns:a16="http://schemas.microsoft.com/office/drawing/2014/main" id="{7D117B5A-1DBE-40BA-80F5-EBAD30FD15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589" y="2009775"/>
            <a:ext cx="4060825" cy="418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EDD6AA14-C84F-40DE-AD11-0BEFE4FDB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9650" y="765175"/>
            <a:ext cx="7632700" cy="1011238"/>
          </a:xfrm>
          <a:solidFill>
            <a:srgbClr val="F15925"/>
          </a:solidFill>
        </p:spPr>
        <p:txBody>
          <a:bodyPr/>
          <a:lstStyle/>
          <a:p>
            <a:pPr algn="ctr" eaLnBrk="1" hangingPunct="1"/>
            <a:r>
              <a:rPr lang="en-GB" altLang="en-US" sz="3200">
                <a:solidFill>
                  <a:srgbClr val="FBEBEA"/>
                </a:solidFill>
                <a:latin typeface="Twinkl SemiBold" charset="0"/>
              </a:rPr>
              <a:t>I feel the wind.</a:t>
            </a:r>
          </a:p>
        </p:txBody>
      </p:sp>
      <p:pic>
        <p:nvPicPr>
          <p:cNvPr id="12291" name="Picture 1">
            <a:extLst>
              <a:ext uri="{FF2B5EF4-FFF2-40B4-BE49-F238E27FC236}">
                <a16:creationId xmlns:a16="http://schemas.microsoft.com/office/drawing/2014/main" id="{1B66BEBE-C8C7-49D3-86F1-D488E56539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575" y="2290764"/>
            <a:ext cx="5530850" cy="336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22E2ED2F-0BF5-4840-995D-9F322750D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9650" y="765175"/>
            <a:ext cx="7632700" cy="1011238"/>
          </a:xfrm>
          <a:solidFill>
            <a:srgbClr val="F6862B"/>
          </a:solidFill>
        </p:spPr>
        <p:txBody>
          <a:bodyPr/>
          <a:lstStyle/>
          <a:p>
            <a:pPr algn="ctr" eaLnBrk="1" hangingPunct="1"/>
            <a:r>
              <a:rPr lang="en-GB" altLang="en-US" sz="3200">
                <a:solidFill>
                  <a:srgbClr val="FBEBEA"/>
                </a:solidFill>
                <a:latin typeface="Twinkl SemiBold" charset="0"/>
              </a:rPr>
              <a:t>I smell the pumpkin pie.</a:t>
            </a:r>
          </a:p>
        </p:txBody>
      </p:sp>
      <p:pic>
        <p:nvPicPr>
          <p:cNvPr id="13315" name="Picture 1">
            <a:extLst>
              <a:ext uri="{FF2B5EF4-FFF2-40B4-BE49-F238E27FC236}">
                <a16:creationId xmlns:a16="http://schemas.microsoft.com/office/drawing/2014/main" id="{02FDB6F3-7945-447B-B8D4-3BFEC5083A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925" y="2301875"/>
            <a:ext cx="5772150" cy="347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A5D3B2AB-F0EA-463B-8BC1-A9FA8C682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9650" y="765175"/>
            <a:ext cx="7632700" cy="1011238"/>
          </a:xfrm>
          <a:solidFill>
            <a:srgbClr val="F15925"/>
          </a:solidFill>
        </p:spPr>
        <p:txBody>
          <a:bodyPr/>
          <a:lstStyle/>
          <a:p>
            <a:pPr algn="ctr" eaLnBrk="1" hangingPunct="1"/>
            <a:r>
              <a:rPr lang="en-GB" altLang="en-US" sz="3200">
                <a:solidFill>
                  <a:srgbClr val="FBEBEA"/>
                </a:solidFill>
                <a:latin typeface="Twinkl SemiBold" charset="0"/>
              </a:rPr>
              <a:t>I taste the autumn apples.</a:t>
            </a:r>
          </a:p>
        </p:txBody>
      </p:sp>
      <p:pic>
        <p:nvPicPr>
          <p:cNvPr id="14339" name="Picture 1">
            <a:extLst>
              <a:ext uri="{FF2B5EF4-FFF2-40B4-BE49-F238E27FC236}">
                <a16:creationId xmlns:a16="http://schemas.microsoft.com/office/drawing/2014/main" id="{5B1C53F5-CCBF-48B2-97FC-3BB43507AD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114" y="2338389"/>
            <a:ext cx="3279775" cy="375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17EC84E3-22E7-467C-B775-B75E4914F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9650" y="765175"/>
            <a:ext cx="7632700" cy="1011238"/>
          </a:xfrm>
          <a:solidFill>
            <a:srgbClr val="F6862B"/>
          </a:solidFill>
        </p:spPr>
        <p:txBody>
          <a:bodyPr/>
          <a:lstStyle/>
          <a:p>
            <a:pPr algn="ctr" eaLnBrk="1" hangingPunct="1"/>
            <a:r>
              <a:rPr lang="en-GB" altLang="en-US" sz="3200">
                <a:solidFill>
                  <a:srgbClr val="FBEBEA"/>
                </a:solidFill>
                <a:latin typeface="Twinkl SemiBold" charset="0"/>
              </a:rPr>
              <a:t>I can taste, touch, smell, hear and see autumn.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74F999C-0AD2-4ECF-81BB-70191CDC7A7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430" y="1935117"/>
            <a:ext cx="6185140" cy="4373608"/>
          </a:xfrm>
          <a:prstGeom prst="roundRect">
            <a:avLst>
              <a:gd name="adj" fmla="val 7195"/>
            </a:avLst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80DCA-1B51-4B13-8762-B421AF4CFC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6588" y="3024387"/>
            <a:ext cx="10960100" cy="994306"/>
          </a:xfrm>
        </p:spPr>
        <p:txBody>
          <a:bodyPr/>
          <a:lstStyle/>
          <a:p>
            <a:r>
              <a:rPr lang="en-GB" dirty="0"/>
              <a:t>Look back through the poem and discuss your favourite words and phrases.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73718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80DCA-1B51-4B13-8762-B421AF4CFC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6588" y="3024387"/>
            <a:ext cx="10960100" cy="994306"/>
          </a:xfrm>
        </p:spPr>
        <p:txBody>
          <a:bodyPr/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Look at the next slide and start to plan your own poem out loud ready for the writing session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26697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B6D22-911E-4947-B91A-97CF868E3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89C34E-DAF4-4697-93EB-301A490F9C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0963" y="709104"/>
            <a:ext cx="9135628" cy="5439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3747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EE396C-CDDB-4D5E-8213-40A6FE01B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41A8A7-81F5-4AE2-A574-56D9EF63DE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700" y="590550"/>
            <a:ext cx="10134600" cy="567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9919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3136AA-BFB8-48CB-A23E-3F0B2FED2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Ideas 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EAAA37-AA8A-43BE-B39C-0991F0AD05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9711" y="1473201"/>
            <a:ext cx="4791117" cy="51602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226C308-BDE2-4097-8082-D8CB39DB0F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172" y="1686562"/>
            <a:ext cx="5010150" cy="3867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1820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6BCBE1C-2AC6-4B67-B7C7-CB60653C55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2721062-7C3F-43A8-B3F1-915FD48DCB9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D243C16-FFE2-4ADB-AE63-482D60C6E25D}">
  <ds:schemaRefs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www.w3.org/XML/1998/namespace"/>
    <ds:schemaRef ds:uri="a0c7fa71-570b-4d2e-a005-0d34dc952117"/>
    <ds:schemaRef ds:uri="b561d3cc-3f8f-4588-a568-be861ce13085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98</Words>
  <Application>Microsoft Office PowerPoint</Application>
  <PresentationFormat>Widescreen</PresentationFormat>
  <Paragraphs>11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Calibri Light</vt:lpstr>
      <vt:lpstr>Sassoon Infant Rg</vt:lpstr>
      <vt:lpstr>Twinkl</vt:lpstr>
      <vt:lpstr>Twinkl SemiBold</vt:lpstr>
      <vt:lpstr>Office Theme</vt:lpstr>
      <vt:lpstr>2_Office Theme</vt:lpstr>
      <vt:lpstr>Thursday 21st October 2021</vt:lpstr>
      <vt:lpstr>PowerPoint Presentation</vt:lpstr>
      <vt:lpstr>I use my five senses in autumn.</vt:lpstr>
      <vt:lpstr>I hear leaves crunching under my feet…</vt:lpstr>
      <vt:lpstr>I see the big orange pumpkin.</vt:lpstr>
      <vt:lpstr>I feel the wind.</vt:lpstr>
      <vt:lpstr>I smell the pumpkin pie.</vt:lpstr>
      <vt:lpstr>I taste the autumn apples.</vt:lpstr>
      <vt:lpstr>I can taste, touch, smell, hear and see autumn.</vt:lpstr>
      <vt:lpstr>Look back through the poem and discuss your favourite words and phrases.   </vt:lpstr>
      <vt:lpstr>  Look at the next slide and start to plan your own poem out loud ready for the writing session </vt:lpstr>
      <vt:lpstr>PowerPoint Presentation</vt:lpstr>
      <vt:lpstr>PowerPoint Presentation</vt:lpstr>
      <vt:lpstr>Some Ideas 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21st October 2021</dc:title>
  <dc:creator>Laura MacRae</dc:creator>
  <cp:lastModifiedBy>Laura MacRae</cp:lastModifiedBy>
  <cp:revision>1</cp:revision>
  <dcterms:created xsi:type="dcterms:W3CDTF">2021-10-19T09:45:44Z</dcterms:created>
  <dcterms:modified xsi:type="dcterms:W3CDTF">2021-10-19T09:46:24Z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