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10" r:id="rId19"/>
    <p:sldId id="311" r:id="rId20"/>
    <p:sldId id="312" r:id="rId21"/>
    <p:sldId id="313" r:id="rId22"/>
    <p:sldId id="314" r:id="rId23"/>
    <p:sldId id="315" r:id="rId24"/>
    <p:sldId id="308" r:id="rId25"/>
    <p:sldId id="316" r:id="rId26"/>
    <p:sldId id="317" r:id="rId27"/>
    <p:sldId id="30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29.png"/><Relationship Id="rId5" Type="http://schemas.openxmlformats.org/officeDocument/2006/relationships/image" Target="../media/image24.tiff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4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11" Type="http://schemas.openxmlformats.org/officeDocument/2006/relationships/image" Target="../media/image37.tiff"/><Relationship Id="rId5" Type="http://schemas.openxmlformats.org/officeDocument/2006/relationships/image" Target="../media/image35.png"/><Relationship Id="rId10" Type="http://schemas.openxmlformats.org/officeDocument/2006/relationships/image" Target="../media/image36.tiff"/><Relationship Id="rId4" Type="http://schemas.openxmlformats.org/officeDocument/2006/relationships/image" Target="../media/image25.png"/><Relationship Id="rId9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3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40.png"/><Relationship Id="rId3" Type="http://schemas.openxmlformats.org/officeDocument/2006/relationships/image" Target="../media/image1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10" Type="http://schemas.openxmlformats.org/officeDocument/2006/relationships/image" Target="../media/image51.png"/><Relationship Id="rId9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4780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232556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60447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05663" y="119662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87649" y="321970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69216" y="52047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53451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59060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62871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1287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2646" y="5216859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214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30943" y="5247834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0F4F66-5FFE-9549-B31F-CDA589D66F0F}"/>
              </a:ext>
            </a:extLst>
          </p:cNvPr>
          <p:cNvSpPr txBox="1"/>
          <p:nvPr/>
        </p:nvSpPr>
        <p:spPr>
          <a:xfrm>
            <a:off x="811571" y="30870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48B10-A191-A04E-94E7-328970C2D838}"/>
              </a:ext>
            </a:extLst>
          </p:cNvPr>
          <p:cNvSpPr txBox="1"/>
          <p:nvPr/>
        </p:nvSpPr>
        <p:spPr>
          <a:xfrm>
            <a:off x="811571" y="380407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FD3845-F544-4647-8384-753EB908DF43}"/>
              </a:ext>
            </a:extLst>
          </p:cNvPr>
          <p:cNvSpPr txBox="1"/>
          <p:nvPr/>
        </p:nvSpPr>
        <p:spPr>
          <a:xfrm>
            <a:off x="6411075" y="3093666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8ED67-2F67-1142-83CD-C8ED508CCD1B}"/>
              </a:ext>
            </a:extLst>
          </p:cNvPr>
          <p:cNvSpPr txBox="1"/>
          <p:nvPr/>
        </p:nvSpPr>
        <p:spPr>
          <a:xfrm>
            <a:off x="7131512" y="377957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951646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19152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086658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969298" y="526304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045218" y="524826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030204" y="5252342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739" y="948253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2223766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892435"/>
            <a:ext cx="708364" cy="99836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C3BAD95-33B0-3A40-B6EB-64451C67B043}"/>
              </a:ext>
            </a:extLst>
          </p:cNvPr>
          <p:cNvSpPr txBox="1"/>
          <p:nvPr/>
        </p:nvSpPr>
        <p:spPr>
          <a:xfrm>
            <a:off x="811571" y="451449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80E3B1-35C0-764A-B674-CC2D397F2AB7}"/>
              </a:ext>
            </a:extLst>
          </p:cNvPr>
          <p:cNvSpPr txBox="1"/>
          <p:nvPr/>
        </p:nvSpPr>
        <p:spPr>
          <a:xfrm>
            <a:off x="7323570" y="452736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37194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04700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872206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763460" y="5264977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839380" y="5250201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791512" y="5259754"/>
            <a:ext cx="72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45363" y="33477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4F713E8-35E1-1249-9887-4E25FBFD55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569338"/>
            <a:ext cx="708364" cy="99836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C12908F-407C-B64C-BB92-50426EC6E0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234001"/>
            <a:ext cx="708364" cy="99836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7C7C2B-BED1-F549-ADD9-8B55E79798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914910"/>
            <a:ext cx="708364" cy="99836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ED33E99-B02C-484D-95E1-17B659BA47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2211160"/>
            <a:ext cx="708364" cy="9983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CB69FB-4195-554E-ACE0-6DE0A30B75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879829"/>
            <a:ext cx="708364" cy="9983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A866CE1-28F7-5C42-B0FC-400E1BFA89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556732"/>
            <a:ext cx="708364" cy="99836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005C813-B989-644E-AF6E-0CE7573117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225401"/>
            <a:ext cx="708364" cy="99836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E1816F4-5934-C042-AF83-B3EE60C292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902304"/>
            <a:ext cx="708364" cy="9983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461FFF9-8C73-CC44-A4BE-53E44853A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2225650"/>
            <a:ext cx="708364" cy="99836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6E9A7B6-E8A8-064E-9CF2-766585CEB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894319"/>
            <a:ext cx="708364" cy="99836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3DE8A72-FFD5-EB40-ACBC-A73DF7F824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571222"/>
            <a:ext cx="708364" cy="99836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062C087-022B-2242-9755-CCFCB54B91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239891"/>
            <a:ext cx="708364" cy="99836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5E25F7C-96B4-F940-9B98-77F4552B54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916794"/>
            <a:ext cx="708364" cy="99836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4B94326-5E6D-384F-B886-AE3C88F64F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2232919"/>
            <a:ext cx="708364" cy="99836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07F5D57-AD9B-8749-850A-4079AFEAB1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901588"/>
            <a:ext cx="708364" cy="99836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A4B14C4-8788-BE4E-94F2-4C9CC2B862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578491"/>
            <a:ext cx="708364" cy="99836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1DCE755-E36D-F845-BFC0-413308A943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247160"/>
            <a:ext cx="708364" cy="9983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71C282B-145E-7442-8CC0-3ED9ADF4F7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924063"/>
            <a:ext cx="708364" cy="9983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640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2289" y="15066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36191" y="409817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6190" y="1513691"/>
            <a:ext cx="1643717" cy="20270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16CBFB-D441-C84D-A400-BCC6BD47B5D8}"/>
              </a:ext>
            </a:extLst>
          </p:cNvPr>
          <p:cNvSpPr txBox="1"/>
          <p:nvPr/>
        </p:nvSpPr>
        <p:spPr>
          <a:xfrm>
            <a:off x="3917872" y="5349294"/>
            <a:ext cx="629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E185E1-E4DC-104C-B387-0C9E317D01B7}"/>
              </a:ext>
            </a:extLst>
          </p:cNvPr>
          <p:cNvSpPr txBox="1"/>
          <p:nvPr/>
        </p:nvSpPr>
        <p:spPr>
          <a:xfrm>
            <a:off x="798500" y="350179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46744A-10D6-564A-BB7A-E7EAA100237F}"/>
              </a:ext>
            </a:extLst>
          </p:cNvPr>
          <p:cNvSpPr txBox="1"/>
          <p:nvPr/>
        </p:nvSpPr>
        <p:spPr>
          <a:xfrm>
            <a:off x="798500" y="406345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F87ECC-2C1E-EF41-8834-16AEF67EC94E}"/>
              </a:ext>
            </a:extLst>
          </p:cNvPr>
          <p:cNvSpPr txBox="1"/>
          <p:nvPr/>
        </p:nvSpPr>
        <p:spPr>
          <a:xfrm>
            <a:off x="6245232" y="35126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7F2CB6-260D-FC4A-8E09-46CDE2D91322}"/>
              </a:ext>
            </a:extLst>
          </p:cNvPr>
          <p:cNvSpPr txBox="1"/>
          <p:nvPr/>
        </p:nvSpPr>
        <p:spPr>
          <a:xfrm>
            <a:off x="6842745" y="407117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F1CCBC-B9AD-F341-A395-E9CB829505C3}"/>
              </a:ext>
            </a:extLst>
          </p:cNvPr>
          <p:cNvSpPr/>
          <p:nvPr/>
        </p:nvSpPr>
        <p:spPr>
          <a:xfrm>
            <a:off x="938575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0556AD-A662-AA4D-ACF4-CC57D33FC6BE}"/>
              </a:ext>
            </a:extLst>
          </p:cNvPr>
          <p:cNvSpPr/>
          <p:nvPr/>
        </p:nvSpPr>
        <p:spPr>
          <a:xfrm>
            <a:off x="2006081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1D5400-6EFB-A14D-A76C-02910F699F87}"/>
              </a:ext>
            </a:extLst>
          </p:cNvPr>
          <p:cNvSpPr/>
          <p:nvPr/>
        </p:nvSpPr>
        <p:spPr>
          <a:xfrm>
            <a:off x="3073587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0801D238-AFDB-A349-85DE-3DE2B4CF5739}"/>
              </a:ext>
            </a:extLst>
          </p:cNvPr>
          <p:cNvSpPr txBox="1"/>
          <p:nvPr/>
        </p:nvSpPr>
        <p:spPr>
          <a:xfrm>
            <a:off x="966528" y="541170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D01E0B-0D42-C745-AECD-9F13A313127B}"/>
              </a:ext>
            </a:extLst>
          </p:cNvPr>
          <p:cNvSpPr txBox="1"/>
          <p:nvPr/>
        </p:nvSpPr>
        <p:spPr>
          <a:xfrm>
            <a:off x="2042448" y="539692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FFB3F3-B0EB-D947-AE29-4FB50A38F197}"/>
              </a:ext>
            </a:extLst>
          </p:cNvPr>
          <p:cNvSpPr txBox="1"/>
          <p:nvPr/>
        </p:nvSpPr>
        <p:spPr>
          <a:xfrm>
            <a:off x="3071234" y="540100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3FC67E-1CD4-3C48-8498-1CBD602B18D5}"/>
              </a:ext>
            </a:extLst>
          </p:cNvPr>
          <p:cNvSpPr txBox="1"/>
          <p:nvPr/>
        </p:nvSpPr>
        <p:spPr>
          <a:xfrm>
            <a:off x="798500" y="46419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0F9BEC-AEA6-6144-BC5A-8F072FE6CD44}"/>
              </a:ext>
            </a:extLst>
          </p:cNvPr>
          <p:cNvSpPr txBox="1"/>
          <p:nvPr/>
        </p:nvSpPr>
        <p:spPr>
          <a:xfrm>
            <a:off x="7337438" y="4654071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1FA59EC-264D-D645-9444-68C94D1F504B}"/>
              </a:ext>
            </a:extLst>
          </p:cNvPr>
          <p:cNvSpPr/>
          <p:nvPr/>
        </p:nvSpPr>
        <p:spPr>
          <a:xfrm>
            <a:off x="4724123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F6A068-575E-2446-B2D7-3822ED0202E2}"/>
              </a:ext>
            </a:extLst>
          </p:cNvPr>
          <p:cNvSpPr/>
          <p:nvPr/>
        </p:nvSpPr>
        <p:spPr>
          <a:xfrm>
            <a:off x="5791629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F51ADF-6CA2-E248-9151-774761464764}"/>
              </a:ext>
            </a:extLst>
          </p:cNvPr>
          <p:cNvSpPr/>
          <p:nvPr/>
        </p:nvSpPr>
        <p:spPr>
          <a:xfrm>
            <a:off x="6859135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3BFFDC0-3A48-2F4B-A849-2A1B9AC4A71C}"/>
              </a:ext>
            </a:extLst>
          </p:cNvPr>
          <p:cNvSpPr txBox="1"/>
          <p:nvPr/>
        </p:nvSpPr>
        <p:spPr>
          <a:xfrm>
            <a:off x="4737959" y="538750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B795AB-CE2A-6248-9AA0-3F8A45CB74D8}"/>
              </a:ext>
            </a:extLst>
          </p:cNvPr>
          <p:cNvSpPr txBox="1"/>
          <p:nvPr/>
        </p:nvSpPr>
        <p:spPr>
          <a:xfrm>
            <a:off x="5813879" y="537272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13CFA1-8BA7-FF4E-9D9D-41A7C9BF1057}"/>
              </a:ext>
            </a:extLst>
          </p:cNvPr>
          <p:cNvSpPr txBox="1"/>
          <p:nvPr/>
        </p:nvSpPr>
        <p:spPr>
          <a:xfrm>
            <a:off x="6842665" y="537680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A25FE05-7844-9344-8BAD-6E0E29D5AA06}"/>
              </a:ext>
            </a:extLst>
          </p:cNvPr>
          <p:cNvGrpSpPr/>
          <p:nvPr/>
        </p:nvGrpSpPr>
        <p:grpSpPr>
          <a:xfrm>
            <a:off x="2732010" y="1149281"/>
            <a:ext cx="2884198" cy="2454243"/>
            <a:chOff x="2162467" y="1160273"/>
            <a:chExt cx="2884198" cy="2454243"/>
          </a:xfrm>
        </p:grpSpPr>
        <p:pic>
          <p:nvPicPr>
            <p:cNvPr id="32" name="Picture 31" descr="A close up of a logo&#10;&#10;Description automatically generated">
              <a:extLst>
                <a:ext uri="{FF2B5EF4-FFF2-40B4-BE49-F238E27FC236}">
                  <a16:creationId xmlns:a16="http://schemas.microsoft.com/office/drawing/2014/main" id="{3E32073C-A87E-0A41-86F6-8D617D25C7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527690"/>
              <a:ext cx="746740" cy="1052452"/>
            </a:xfrm>
            <a:prstGeom prst="rect">
              <a:avLst/>
            </a:prstGeom>
          </p:spPr>
        </p:pic>
        <p:pic>
          <p:nvPicPr>
            <p:cNvPr id="33" name="Picture 32" descr="A close up of a logo&#10;&#10;Description automatically generated">
              <a:extLst>
                <a:ext uri="{FF2B5EF4-FFF2-40B4-BE49-F238E27FC236}">
                  <a16:creationId xmlns:a16="http://schemas.microsoft.com/office/drawing/2014/main" id="{7DCEBFBB-A887-5A4B-B04B-15905E85E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183549"/>
              <a:ext cx="746740" cy="1052452"/>
            </a:xfrm>
            <a:prstGeom prst="rect">
              <a:avLst/>
            </a:prstGeom>
          </p:spPr>
        </p:pic>
        <p:pic>
          <p:nvPicPr>
            <p:cNvPr id="34" name="Picture 33" descr="A close up of a logo&#10;&#10;Description automatically generated">
              <a:extLst>
                <a:ext uri="{FF2B5EF4-FFF2-40B4-BE49-F238E27FC236}">
                  <a16:creationId xmlns:a16="http://schemas.microsoft.com/office/drawing/2014/main" id="{91B43CAA-F147-BA49-B1B4-E293D72A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842457"/>
              <a:ext cx="746740" cy="1052452"/>
            </a:xfrm>
            <a:prstGeom prst="rect">
              <a:avLst/>
            </a:prstGeom>
          </p:spPr>
        </p:pic>
        <p:pic>
          <p:nvPicPr>
            <p:cNvPr id="35" name="Picture 34" descr="A close up of a logo&#10;&#10;Description automatically generated">
              <a:extLst>
                <a:ext uri="{FF2B5EF4-FFF2-40B4-BE49-F238E27FC236}">
                  <a16:creationId xmlns:a16="http://schemas.microsoft.com/office/drawing/2014/main" id="{9028D08B-2CCF-A04E-B085-7C6FC5D45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501365"/>
              <a:ext cx="746740" cy="1052452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:a16="http://schemas.microsoft.com/office/drawing/2014/main" id="{5C8EDA99-260E-9D4C-BC86-14F3A81A2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160273"/>
              <a:ext cx="746740" cy="1052452"/>
            </a:xfrm>
            <a:prstGeom prst="rect">
              <a:avLst/>
            </a:prstGeom>
          </p:spPr>
        </p:pic>
        <p:pic>
          <p:nvPicPr>
            <p:cNvPr id="37" name="Picture 36" descr="A close up of a logo&#10;&#10;Description automatically generated">
              <a:extLst>
                <a:ext uri="{FF2B5EF4-FFF2-40B4-BE49-F238E27FC236}">
                  <a16:creationId xmlns:a16="http://schemas.microsoft.com/office/drawing/2014/main" id="{7D07EAFA-DD41-CB4F-9CFF-B0F12F77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544877"/>
              <a:ext cx="746740" cy="1052452"/>
            </a:xfrm>
            <a:prstGeom prst="rect">
              <a:avLst/>
            </a:prstGeom>
          </p:spPr>
        </p:pic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7AB0AAAD-367B-094E-8F34-26ADD83A9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200736"/>
              <a:ext cx="746740" cy="1052452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99E8087A-F705-FA40-963F-8DDA10883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859644"/>
              <a:ext cx="746740" cy="1052452"/>
            </a:xfrm>
            <a:prstGeom prst="rect">
              <a:avLst/>
            </a:prstGeom>
          </p:spPr>
        </p:pic>
        <p:pic>
          <p:nvPicPr>
            <p:cNvPr id="40" name="Picture 39" descr="A close up of a logo&#10;&#10;Description automatically generated">
              <a:extLst>
                <a:ext uri="{FF2B5EF4-FFF2-40B4-BE49-F238E27FC236}">
                  <a16:creationId xmlns:a16="http://schemas.microsoft.com/office/drawing/2014/main" id="{C2BB715C-990A-6740-9E19-541193B63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518552"/>
              <a:ext cx="746740" cy="1052452"/>
            </a:xfrm>
            <a:prstGeom prst="rect">
              <a:avLst/>
            </a:prstGeom>
          </p:spPr>
        </p:pic>
        <p:pic>
          <p:nvPicPr>
            <p:cNvPr id="41" name="Picture 40" descr="A close up of a logo&#10;&#10;Description automatically generated">
              <a:extLst>
                <a:ext uri="{FF2B5EF4-FFF2-40B4-BE49-F238E27FC236}">
                  <a16:creationId xmlns:a16="http://schemas.microsoft.com/office/drawing/2014/main" id="{2BA170E7-AD8E-BF42-A178-0A326401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177460"/>
              <a:ext cx="746740" cy="1052452"/>
            </a:xfrm>
            <a:prstGeom prst="rect">
              <a:avLst/>
            </a:prstGeom>
          </p:spPr>
        </p:pic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id="{9D887104-922B-0941-B5F0-5C0E4CE4B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562064"/>
              <a:ext cx="746740" cy="1052452"/>
            </a:xfrm>
            <a:prstGeom prst="rect">
              <a:avLst/>
            </a:prstGeom>
          </p:spPr>
        </p:pic>
        <p:pic>
          <p:nvPicPr>
            <p:cNvPr id="43" name="Picture 42" descr="A close up of a logo&#10;&#10;Description automatically generated">
              <a:extLst>
                <a:ext uri="{FF2B5EF4-FFF2-40B4-BE49-F238E27FC236}">
                  <a16:creationId xmlns:a16="http://schemas.microsoft.com/office/drawing/2014/main" id="{C08CFF5A-74C8-5C4B-96EE-D45D6F2EE9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217923"/>
              <a:ext cx="746740" cy="1052452"/>
            </a:xfrm>
            <a:prstGeom prst="rect">
              <a:avLst/>
            </a:prstGeom>
          </p:spPr>
        </p:pic>
        <p:pic>
          <p:nvPicPr>
            <p:cNvPr id="44" name="Picture 43" descr="A close up of a logo&#10;&#10;Description automatically generated">
              <a:extLst>
                <a:ext uri="{FF2B5EF4-FFF2-40B4-BE49-F238E27FC236}">
                  <a16:creationId xmlns:a16="http://schemas.microsoft.com/office/drawing/2014/main" id="{BCC716C4-6050-0147-AA5F-044E68AC2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876831"/>
              <a:ext cx="746740" cy="1052452"/>
            </a:xfrm>
            <a:prstGeom prst="rect">
              <a:avLst/>
            </a:prstGeom>
          </p:spPr>
        </p:pic>
        <p:pic>
          <p:nvPicPr>
            <p:cNvPr id="45" name="Picture 44" descr="A close up of a logo&#10;&#10;Description automatically generated">
              <a:extLst>
                <a:ext uri="{FF2B5EF4-FFF2-40B4-BE49-F238E27FC236}">
                  <a16:creationId xmlns:a16="http://schemas.microsoft.com/office/drawing/2014/main" id="{9FE00614-071F-BF40-9223-857FC15A8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535739"/>
              <a:ext cx="746740" cy="1052452"/>
            </a:xfrm>
            <a:prstGeom prst="rect">
              <a:avLst/>
            </a:prstGeom>
          </p:spPr>
        </p:pic>
        <p:pic>
          <p:nvPicPr>
            <p:cNvPr id="46" name="Picture 45" descr="A close up of a logo&#10;&#10;Description automatically generated">
              <a:extLst>
                <a:ext uri="{FF2B5EF4-FFF2-40B4-BE49-F238E27FC236}">
                  <a16:creationId xmlns:a16="http://schemas.microsoft.com/office/drawing/2014/main" id="{EA55F674-DCDD-A147-B522-40EB1F42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194647"/>
              <a:ext cx="746740" cy="10524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38" y="8727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6214" y="10154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58166" y="410204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02" y="1364311"/>
            <a:ext cx="1776208" cy="2142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3394" y="1327780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2594" y="1327780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39E85E-00F0-004D-9CD2-9E613515703B}"/>
              </a:ext>
            </a:extLst>
          </p:cNvPr>
          <p:cNvSpPr txBox="1"/>
          <p:nvPr/>
        </p:nvSpPr>
        <p:spPr>
          <a:xfrm>
            <a:off x="3916765" y="5521582"/>
            <a:ext cx="657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808375" y="368080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A0BA29-96F6-6941-9A0B-2C9B97FE3C88}"/>
              </a:ext>
            </a:extLst>
          </p:cNvPr>
          <p:cNvSpPr txBox="1"/>
          <p:nvPr/>
        </p:nvSpPr>
        <p:spPr>
          <a:xfrm>
            <a:off x="808375" y="42655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739C1-6A3A-DF4E-9BAB-FD6F8D496A95}"/>
              </a:ext>
            </a:extLst>
          </p:cNvPr>
          <p:cNvSpPr txBox="1"/>
          <p:nvPr/>
        </p:nvSpPr>
        <p:spPr>
          <a:xfrm>
            <a:off x="6028496" y="369068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51F4A-1171-E54D-92FA-B3F270516921}"/>
              </a:ext>
            </a:extLst>
          </p:cNvPr>
          <p:cNvSpPr txBox="1"/>
          <p:nvPr/>
        </p:nvSpPr>
        <p:spPr>
          <a:xfrm>
            <a:off x="6854759" y="426557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AD938F-505F-544E-B2E6-340C5D914282}"/>
              </a:ext>
            </a:extLst>
          </p:cNvPr>
          <p:cNvSpPr/>
          <p:nvPr/>
        </p:nvSpPr>
        <p:spPr>
          <a:xfrm>
            <a:off x="937468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37BD34-AF8E-8348-8832-061E6692B70A}"/>
              </a:ext>
            </a:extLst>
          </p:cNvPr>
          <p:cNvSpPr/>
          <p:nvPr/>
        </p:nvSpPr>
        <p:spPr>
          <a:xfrm>
            <a:off x="2004974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0AD614-E971-504B-9FBF-6842B0C3EE3B}"/>
              </a:ext>
            </a:extLst>
          </p:cNvPr>
          <p:cNvSpPr/>
          <p:nvPr/>
        </p:nvSpPr>
        <p:spPr>
          <a:xfrm>
            <a:off x="3072480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98E7357-F88E-134B-BE46-427010CAF1B0}"/>
              </a:ext>
            </a:extLst>
          </p:cNvPr>
          <p:cNvSpPr txBox="1"/>
          <p:nvPr/>
        </p:nvSpPr>
        <p:spPr>
          <a:xfrm>
            <a:off x="958922" y="5521828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FFBF2-3135-D448-A0B9-B6A852A54F6A}"/>
              </a:ext>
            </a:extLst>
          </p:cNvPr>
          <p:cNvSpPr txBox="1"/>
          <p:nvPr/>
        </p:nvSpPr>
        <p:spPr>
          <a:xfrm>
            <a:off x="2034842" y="5507052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A5000F1-90EF-BA40-A2F3-4F76582C7D14}"/>
              </a:ext>
            </a:extLst>
          </p:cNvPr>
          <p:cNvSpPr txBox="1"/>
          <p:nvPr/>
        </p:nvSpPr>
        <p:spPr>
          <a:xfrm>
            <a:off x="2970547" y="5511130"/>
            <a:ext cx="752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EC01E5-61D6-5242-89BF-B3499D412AF1}"/>
              </a:ext>
            </a:extLst>
          </p:cNvPr>
          <p:cNvSpPr txBox="1"/>
          <p:nvPr/>
        </p:nvSpPr>
        <p:spPr>
          <a:xfrm>
            <a:off x="808375" y="48439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751CF5-A3AA-E64F-880D-2B7EDB41BC92}"/>
              </a:ext>
            </a:extLst>
          </p:cNvPr>
          <p:cNvSpPr txBox="1"/>
          <p:nvPr/>
        </p:nvSpPr>
        <p:spPr>
          <a:xfrm>
            <a:off x="7104306" y="486865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6C08-206F-044B-96D3-A599C564A1B0}"/>
              </a:ext>
            </a:extLst>
          </p:cNvPr>
          <p:cNvSpPr/>
          <p:nvPr/>
        </p:nvSpPr>
        <p:spPr>
          <a:xfrm>
            <a:off x="4723016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2B1FB5-8827-D143-91A7-3A1DA6AD2D5C}"/>
              </a:ext>
            </a:extLst>
          </p:cNvPr>
          <p:cNvSpPr/>
          <p:nvPr/>
        </p:nvSpPr>
        <p:spPr>
          <a:xfrm>
            <a:off x="5790522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7D9CD6-DEE5-AD42-99B6-C2E93AD205B2}"/>
              </a:ext>
            </a:extLst>
          </p:cNvPr>
          <p:cNvSpPr/>
          <p:nvPr/>
        </p:nvSpPr>
        <p:spPr>
          <a:xfrm>
            <a:off x="6858028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152F44EB-15FB-AA4E-A858-B04363BD5841}"/>
              </a:ext>
            </a:extLst>
          </p:cNvPr>
          <p:cNvSpPr txBox="1"/>
          <p:nvPr/>
        </p:nvSpPr>
        <p:spPr>
          <a:xfrm>
            <a:off x="4753084" y="552376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166590-2C7E-4942-821A-3FE1B3762B7A}"/>
              </a:ext>
            </a:extLst>
          </p:cNvPr>
          <p:cNvSpPr txBox="1"/>
          <p:nvPr/>
        </p:nvSpPr>
        <p:spPr>
          <a:xfrm>
            <a:off x="5829004" y="550898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5BD1AC-257E-3340-9BE5-99CD2598F574}"/>
              </a:ext>
            </a:extLst>
          </p:cNvPr>
          <p:cNvSpPr txBox="1"/>
          <p:nvPr/>
        </p:nvSpPr>
        <p:spPr>
          <a:xfrm>
            <a:off x="6797563" y="5529492"/>
            <a:ext cx="71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A274930-EDA7-274D-88FD-1AC055E14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2194" y="1327780"/>
            <a:ext cx="570019" cy="24128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77060C7-7CD1-974C-B0C3-E97A024E5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1795" y="1327780"/>
            <a:ext cx="570019" cy="24128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9578655-07D4-D34A-920B-C266AA981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2994" y="1327780"/>
            <a:ext cx="570019" cy="24128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1548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253055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18369" y="2145548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08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61414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53418" y="2172923"/>
            <a:ext cx="1205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68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940958" y="2173430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8664" y="2148787"/>
            <a:ext cx="1159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64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61794" y="2256062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6925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964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96450" y="253709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3833" y="248183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9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51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396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08966" y="443528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 and Alex have some money.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221" y="1396057"/>
            <a:ext cx="1427798" cy="17031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7A643B-C168-874F-88F9-4D21ABDD94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94" y="3305022"/>
            <a:ext cx="1405916" cy="16959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B5F976-9348-AD41-A678-A5C94F1B6111}"/>
              </a:ext>
            </a:extLst>
          </p:cNvPr>
          <p:cNvSpPr txBox="1"/>
          <p:nvPr/>
        </p:nvSpPr>
        <p:spPr>
          <a:xfrm>
            <a:off x="708966" y="1049030"/>
            <a:ext cx="3787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Amir’s money.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8510B1-2FA2-4B40-A636-8FD2D9F4D397}"/>
              </a:ext>
            </a:extLst>
          </p:cNvPr>
          <p:cNvSpPr txBox="1"/>
          <p:nvPr/>
        </p:nvSpPr>
        <p:spPr>
          <a:xfrm>
            <a:off x="863290" y="2833547"/>
            <a:ext cx="3252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Alex’s money.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EE0889-05AF-E545-99C3-DEB36C6FDCDD}"/>
              </a:ext>
            </a:extLst>
          </p:cNvPr>
          <p:cNvSpPr txBox="1"/>
          <p:nvPr/>
        </p:nvSpPr>
        <p:spPr>
          <a:xfrm>
            <a:off x="859635" y="4655356"/>
            <a:ext cx="67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money do they have altogether?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20p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blipFill>
                <a:blip r:embed="rId8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/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20p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34p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blipFill>
                <a:blip r:embed="rId9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2E8E657-3AA4-1349-82D2-A809D888F5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73252" y="3277009"/>
            <a:ext cx="3577116" cy="14387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6CD7396-D242-6840-B750-71E06684A90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72994" y="1584972"/>
            <a:ext cx="2838042" cy="9657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D75DEC6-FECD-1C41-BBBE-54C9AE406499}"/>
              </a:ext>
            </a:extLst>
          </p:cNvPr>
          <p:cNvSpPr txBox="1"/>
          <p:nvPr/>
        </p:nvSpPr>
        <p:spPr>
          <a:xfrm>
            <a:off x="4081253" y="5421055"/>
            <a:ext cx="5349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Altogether they have 34p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blipFill>
                <a:blip r:embed="rId12"/>
                <a:stretch>
                  <a:fillRect l="-280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6038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94791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is the same as 1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blipFill>
                <a:blip r:embed="rId6"/>
                <a:stretch>
                  <a:fillRect t="-2273" b="-1818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9117" y="51708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blipFill>
                <a:blip r:embed="rId8"/>
                <a:stretch>
                  <a:fillRect l="-11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blipFill>
                <a:blip r:embed="rId9"/>
                <a:stretch>
                  <a:fillRect l="-1165" t="-4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blipFill>
                <a:blip r:embed="rId10"/>
                <a:stretch>
                  <a:fillRect l="-1165" t="-3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5223082" y="1703999"/>
            <a:ext cx="432000" cy="2457923"/>
            <a:chOff x="4697304" y="1527152"/>
            <a:chExt cx="432000" cy="2457923"/>
          </a:xfrm>
        </p:grpSpPr>
        <p:sp>
          <p:nvSpPr>
            <p:cNvPr id="25" name="Oval 24"/>
            <p:cNvSpPr/>
            <p:nvPr/>
          </p:nvSpPr>
          <p:spPr>
            <a:xfrm>
              <a:off x="4697304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697304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4697304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4697304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697304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725760" y="1707617"/>
            <a:ext cx="432000" cy="2457923"/>
            <a:chOff x="5199982" y="1527152"/>
            <a:chExt cx="432000" cy="2457923"/>
          </a:xfrm>
        </p:grpSpPr>
        <p:sp>
          <p:nvSpPr>
            <p:cNvPr id="26" name="Oval 25"/>
            <p:cNvSpPr/>
            <p:nvPr/>
          </p:nvSpPr>
          <p:spPr>
            <a:xfrm>
              <a:off x="5199982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199982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5199982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5199982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5199982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</p:grpSpPr>
        <p:sp>
          <p:nvSpPr>
            <p:cNvPr id="27" name="Oval 26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233794" y="1703999"/>
            <a:ext cx="432000" cy="2457923"/>
            <a:chOff x="6708016" y="1527152"/>
            <a:chExt cx="432000" cy="2457923"/>
          </a:xfrm>
        </p:grpSpPr>
        <p:sp>
          <p:nvSpPr>
            <p:cNvPr id="28" name="Oval 27"/>
            <p:cNvSpPr/>
            <p:nvPr/>
          </p:nvSpPr>
          <p:spPr>
            <a:xfrm>
              <a:off x="6708016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708016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6708016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6708016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6708016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31116" y="1703999"/>
            <a:ext cx="432000" cy="2457923"/>
            <a:chOff x="6205338" y="1527152"/>
            <a:chExt cx="432000" cy="2457923"/>
          </a:xfrm>
        </p:grpSpPr>
        <p:sp>
          <p:nvSpPr>
            <p:cNvPr id="29" name="Oval 28"/>
            <p:cNvSpPr/>
            <p:nvPr/>
          </p:nvSpPr>
          <p:spPr>
            <a:xfrm>
              <a:off x="6205338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205338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6205338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205338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6205338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223082" y="1703999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0" name="Oval 99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1" name="Oval 100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2" name="Oval 101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6" name="Oval 105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2" name="Oval 111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731116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8" name="Oval 117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24" name="Oval 123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3315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65" grpId="0"/>
      <p:bldP spid="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42690" y="51598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blipFill>
                <a:blip r:embed="rId6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to complete the comparisons.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49861" y="121904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     5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206462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blipFill>
                <a:blip r:embed="rId11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/>
          <p:cNvSpPr/>
          <p:nvPr/>
        </p:nvSpPr>
        <p:spPr>
          <a:xfrm>
            <a:off x="3849861" y="3037072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98575" y="1190703"/>
            <a:ext cx="310809" cy="16685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5351" y="1182539"/>
            <a:ext cx="310809" cy="16685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52127" y="1190703"/>
            <a:ext cx="310809" cy="166855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6398575" y="1190703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6775351" y="1182539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7143362" y="1188247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6392089" y="117148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6392089" y="150626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6392089" y="184104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6392089" y="217582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6392089" y="2510601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8886" y="4100001"/>
            <a:ext cx="310809" cy="166855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1177" y="4100001"/>
            <a:ext cx="310809" cy="166855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38049" y="4100001"/>
            <a:ext cx="310809" cy="166855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53468" y="4100001"/>
            <a:ext cx="310809" cy="16685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95759" y="4100001"/>
            <a:ext cx="310809" cy="166855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4969" y="4100001"/>
            <a:ext cx="310809" cy="166855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67260" y="4100001"/>
            <a:ext cx="310809" cy="166855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4132" y="4100001"/>
            <a:ext cx="310809" cy="166855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9551" y="4100001"/>
            <a:ext cx="310809" cy="166855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51842" y="4100001"/>
            <a:ext cx="310809" cy="1668554"/>
          </a:xfrm>
          <a:prstGeom prst="rect">
            <a:avLst/>
          </a:prstGeom>
        </p:spPr>
      </p:pic>
      <p:sp>
        <p:nvSpPr>
          <p:cNvPr id="36" name="Rounded Rectangle 74">
            <a:extLst>
              <a:ext uri="{FF2B5EF4-FFF2-40B4-BE49-F238E27FC236}">
                <a16:creationId xmlns:a16="http://schemas.microsoft.com/office/drawing/2014/main" id="{FBDB489F-4899-4D0A-9723-4DD0FAE5CFF7}"/>
              </a:ext>
            </a:extLst>
          </p:cNvPr>
          <p:cNvSpPr/>
          <p:nvPr/>
        </p:nvSpPr>
        <p:spPr>
          <a:xfrm>
            <a:off x="3833486" y="4080788"/>
            <a:ext cx="695356" cy="1708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852A876-F530-4C57-88DC-A44BEC8F20A7}"/>
              </a:ext>
            </a:extLst>
          </p:cNvPr>
          <p:cNvCxnSpPr/>
          <p:nvPr/>
        </p:nvCxnSpPr>
        <p:spPr>
          <a:xfrm flipV="1">
            <a:off x="3820360" y="3992071"/>
            <a:ext cx="745359" cy="1850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74">
            <a:extLst>
              <a:ext uri="{FF2B5EF4-FFF2-40B4-BE49-F238E27FC236}">
                <a16:creationId xmlns:a16="http://schemas.microsoft.com/office/drawing/2014/main" id="{768808C3-91AC-4DD5-A1DC-F4984A013DCB}"/>
              </a:ext>
            </a:extLst>
          </p:cNvPr>
          <p:cNvSpPr/>
          <p:nvPr/>
        </p:nvSpPr>
        <p:spPr>
          <a:xfrm>
            <a:off x="898762" y="4060518"/>
            <a:ext cx="3652295" cy="3739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38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9" grpId="0"/>
      <p:bldP spid="73" grpId="0"/>
      <p:bldP spid="48" grpId="0"/>
      <p:bldP spid="10" grpId="0" animBg="1"/>
      <p:bldP spid="10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36" grpId="0" animBg="1"/>
      <p:bldP spid="39" grpId="0" animBg="1"/>
      <p:bldP spid="3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0.7|0.8|0.7|0.6|1.4|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|1.9|1.4|0.8|0.7|1.1|0.9|2.3|0.7|0.7|0.7|0.6|1.3|0.9|3.2|3.6|1.2|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|1.4|11.3|1.6|1.2|1.1|3.1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8.6|1.8|1.9|3.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6.7|5.4|7.2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9.8|17|1.9|3.6|1.8|2.8|4.1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7.8|0.9|2.8|2.2|4.4|0.8|4.4|1.1|1.7|2.3|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7C0ABA-164F-452B-A242-64531FB1ED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8639</TotalTime>
  <Words>413</Words>
  <Application>Microsoft Office PowerPoint</Application>
  <PresentationFormat>On-screen Show (4:3)</PresentationFormat>
  <Paragraphs>635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Laura MacRae</cp:lastModifiedBy>
  <cp:revision>222</cp:revision>
  <dcterms:created xsi:type="dcterms:W3CDTF">2019-07-05T11:02:13Z</dcterms:created>
  <dcterms:modified xsi:type="dcterms:W3CDTF">2021-01-07T19:43:54Z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