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</p:sldMasterIdLst>
  <p:sldIdLst>
    <p:sldId id="260" r:id="rId5"/>
    <p:sldId id="310" r:id="rId6"/>
    <p:sldId id="263" r:id="rId7"/>
    <p:sldId id="292" r:id="rId8"/>
    <p:sldId id="293" r:id="rId9"/>
    <p:sldId id="309" r:id="rId10"/>
    <p:sldId id="294" r:id="rId11"/>
    <p:sldId id="324" r:id="rId12"/>
    <p:sldId id="325" r:id="rId13"/>
    <p:sldId id="328" r:id="rId14"/>
    <p:sldId id="326" r:id="rId15"/>
    <p:sldId id="32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50"/>
    <p:restoredTop sz="94648"/>
  </p:normalViewPr>
  <p:slideViewPr>
    <p:cSldViewPr snapToGrid="0" snapToObjects="1">
      <p:cViewPr>
        <p:scale>
          <a:sx n="62" d="100"/>
          <a:sy n="62" d="100"/>
        </p:scale>
        <p:origin x="1052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6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190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1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89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2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10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76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74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09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864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18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28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0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67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7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73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L.O. To be able to use drama to recreate ‘The Arrival’.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Today we will be working in small groups retelling the story of ‘The Arrival’.</a:t>
            </a:r>
          </a:p>
          <a:p>
            <a:endParaRPr lang="en-US" sz="2800" dirty="0"/>
          </a:p>
          <a:p>
            <a:r>
              <a:rPr lang="en-US" sz="2800" dirty="0"/>
              <a:t>In your groups, you will need to act out the scene and free frame on the image that matches the picture.</a:t>
            </a:r>
          </a:p>
        </p:txBody>
      </p:sp>
    </p:spTree>
    <p:extLst>
      <p:ext uri="{BB962C8B-B14F-4D97-AF65-F5344CB8AC3E}">
        <p14:creationId xmlns:p14="http://schemas.microsoft.com/office/powerpoint/2010/main" val="1775997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into the picture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 the characters feel?</a:t>
            </a:r>
          </a:p>
          <a:p>
            <a:r>
              <a:rPr lang="en-US" dirty="0"/>
              <a:t>Are they talking to each other?</a:t>
            </a:r>
          </a:p>
          <a:p>
            <a:r>
              <a:rPr lang="en-US" dirty="0"/>
              <a:t>What are they saying?</a:t>
            </a:r>
          </a:p>
          <a:p>
            <a:r>
              <a:rPr lang="en-US" dirty="0"/>
              <a:t>If you could ask them a question, what would it be?</a:t>
            </a:r>
          </a:p>
          <a:p>
            <a:r>
              <a:rPr lang="en-US" dirty="0"/>
              <a:t>What’s happening beyond the edges of the picture?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Justify your ideas!</a:t>
            </a:r>
          </a:p>
        </p:txBody>
      </p:sp>
    </p:spTree>
    <p:extLst>
      <p:ext uri="{BB962C8B-B14F-4D97-AF65-F5344CB8AC3E}">
        <p14:creationId xmlns:p14="http://schemas.microsoft.com/office/powerpoint/2010/main" val="2351587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FF98FC-A65E-4AD6-8090-637DE6ECF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225" y="152400"/>
            <a:ext cx="478155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47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706D1D-1A26-4EA2-A969-7C7E0D1021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504825"/>
            <a:ext cx="9372600" cy="584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284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4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24270D-B8A8-4977-B2BC-A43C85799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436" y="784500"/>
            <a:ext cx="9370391" cy="467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436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57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1F0483-3D2A-447E-B9E9-78C4B8197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108" y="959560"/>
            <a:ext cx="8984406" cy="479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68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2A0888-E6BF-4127-B9C3-64CB07CF2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587" y="423862"/>
            <a:ext cx="4314825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51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F298D-15E2-413E-A5AC-D6A0F81BA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290" y="1025033"/>
            <a:ext cx="97155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519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4DA1CE-C28A-4AFF-9448-28D91B838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560" y="480681"/>
            <a:ext cx="7650194" cy="591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44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3D52-0929-41F1-895B-2E13F169E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462" y="238125"/>
            <a:ext cx="5553075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71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65D8D-B907-4CED-9B90-5AF4D2BAF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475" y="333375"/>
            <a:ext cx="7639050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01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20B72-94C4-4ABB-AC64-A3382705B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64CBFD-D6E8-4E6A-8F66-1948BED33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FA53B4-3084-4B54-BA8E-93E3A21D4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357187"/>
            <a:ext cx="4953000" cy="614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1192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932377-6553-4878-AC4E-AAA9661948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C76E82-37B5-4366-93C0-BC3128809A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A23D5B-9A18-4811-B50F-4E067D80416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840</TotalTime>
  <Words>103</Words>
  <Application>Microsoft Office PowerPoint</Application>
  <PresentationFormat>Widescreen</PresentationFormat>
  <Paragraphs>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Wisp</vt:lpstr>
      <vt:lpstr>L.O. To be able to use drama to recreate ‘The Arrival’.</vt:lpstr>
      <vt:lpstr>Step into the picture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write an adventure story</dc:title>
  <dc:creator>Megan Kern</dc:creator>
  <cp:lastModifiedBy>Tom Bell</cp:lastModifiedBy>
  <cp:revision>43</cp:revision>
  <dcterms:created xsi:type="dcterms:W3CDTF">2019-08-31T17:33:41Z</dcterms:created>
  <dcterms:modified xsi:type="dcterms:W3CDTF">2020-12-02T15:12:54Z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