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70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charset="0"/>
      <p:regular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4CFD1"/>
    <a:srgbClr val="93C6C9"/>
    <a:srgbClr val="B7D233"/>
    <a:srgbClr val="66BE6D"/>
    <a:srgbClr val="FCBD78"/>
    <a:srgbClr val="E97C05"/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954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2204</TotalTime>
  <Words>7</Words>
  <Application>Microsoft Office PowerPoint</Application>
  <PresentationFormat>On-screen Show (4:3)</PresentationFormat>
  <Paragraphs>1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Coiny Regular</vt:lpstr>
      <vt:lpstr>Calibri Light</vt:lpstr>
      <vt:lpstr>Calibri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Sharon Tory</cp:lastModifiedBy>
  <cp:revision>58</cp:revision>
  <dcterms:created xsi:type="dcterms:W3CDTF">2021-01-09T10:45:54Z</dcterms:created>
  <dcterms:modified xsi:type="dcterms:W3CDTF">2021-02-04T11:06:33Z</dcterms:modified>
</cp:coreProperties>
</file>