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5" r:id="rId4"/>
  </p:sldMasterIdLst>
  <p:sldIdLst>
    <p:sldId id="256" r:id="rId5"/>
    <p:sldId id="257" r:id="rId6"/>
    <p:sldId id="258" r:id="rId7"/>
    <p:sldId id="261" r:id="rId8"/>
    <p:sldId id="259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150"/>
    <p:restoredTop sz="94648"/>
  </p:normalViewPr>
  <p:slideViewPr>
    <p:cSldViewPr snapToGrid="0" snapToObjects="1">
      <p:cViewPr>
        <p:scale>
          <a:sx n="62" d="100"/>
          <a:sy n="62" d="100"/>
        </p:scale>
        <p:origin x="1052" y="7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066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167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190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519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898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922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8010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76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5747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7092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38648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7187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58285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25076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9675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372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734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iewpure.com/vAay4myoEDE?start=0&amp;end=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L.O. To be able to </a:t>
            </a:r>
            <a:r>
              <a:rPr lang="en-US" dirty="0" err="1"/>
              <a:t>summarise</a:t>
            </a:r>
            <a:r>
              <a:rPr lang="en-US" dirty="0"/>
              <a:t> the story of ‘The Arrival’</a:t>
            </a:r>
          </a:p>
        </p:txBody>
      </p:sp>
    </p:spTree>
    <p:extLst>
      <p:ext uri="{BB962C8B-B14F-4D97-AF65-F5344CB8AC3E}">
        <p14:creationId xmlns:p14="http://schemas.microsoft.com/office/powerpoint/2010/main" val="11643544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/>
          <p:cNvSpPr/>
          <p:nvPr/>
        </p:nvSpPr>
        <p:spPr>
          <a:xfrm>
            <a:off x="1540934" y="1710266"/>
            <a:ext cx="4707467" cy="2150533"/>
          </a:xfrm>
          <a:prstGeom prst="cloud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What does it mean to ‘</a:t>
            </a:r>
            <a:r>
              <a:rPr lang="en-US" dirty="0" err="1"/>
              <a:t>Summarise</a:t>
            </a:r>
            <a:r>
              <a:rPr lang="en-US" dirty="0"/>
              <a:t>’ something?</a:t>
            </a:r>
          </a:p>
        </p:txBody>
      </p:sp>
      <p:sp>
        <p:nvSpPr>
          <p:cNvPr id="5" name="Cloud 4"/>
          <p:cNvSpPr/>
          <p:nvPr/>
        </p:nvSpPr>
        <p:spPr>
          <a:xfrm>
            <a:off x="6891867" y="1710267"/>
            <a:ext cx="4707467" cy="2150533"/>
          </a:xfrm>
          <a:prstGeom prst="cloud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What does it mean if something is ‘implied’?</a:t>
            </a:r>
          </a:p>
        </p:txBody>
      </p:sp>
    </p:spTree>
    <p:extLst>
      <p:ext uri="{BB962C8B-B14F-4D97-AF65-F5344CB8AC3E}">
        <p14:creationId xmlns:p14="http://schemas.microsoft.com/office/powerpoint/2010/main" val="348843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4332" y="-50800"/>
            <a:ext cx="5376334" cy="6699739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677333" y="1337734"/>
            <a:ext cx="1879600" cy="1049866"/>
          </a:xfrm>
          <a:prstGeom prst="wedgeRoundRectCallout">
            <a:avLst>
              <a:gd name="adj1" fmla="val -8220"/>
              <a:gd name="adj2" fmla="val 8185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What might the book be about?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1071033" y="2824936"/>
            <a:ext cx="1879600" cy="1049866"/>
          </a:xfrm>
          <a:prstGeom prst="wedgeRoundRectCallout">
            <a:avLst>
              <a:gd name="adj1" fmla="val -43355"/>
              <a:gd name="adj2" fmla="val 866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Who might the person be?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385233" y="4572001"/>
            <a:ext cx="1879600" cy="1049866"/>
          </a:xfrm>
          <a:prstGeom prst="wedgeRoundRectCallout">
            <a:avLst>
              <a:gd name="adj1" fmla="val -8220"/>
              <a:gd name="adj2" fmla="val 8185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What might the creature be?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9508065" y="291939"/>
            <a:ext cx="1879600" cy="1049866"/>
          </a:xfrm>
          <a:prstGeom prst="wedgeRoundRectCallout">
            <a:avLst>
              <a:gd name="adj1" fmla="val -8220"/>
              <a:gd name="adj2" fmla="val 8185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When might it have been set?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10109199" y="2133601"/>
            <a:ext cx="1879600" cy="1049866"/>
          </a:xfrm>
          <a:prstGeom prst="wedgeRoundRectCallout">
            <a:avLst>
              <a:gd name="adj1" fmla="val -42454"/>
              <a:gd name="adj2" fmla="val 8185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What might ’The Arrival’ be?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9508065" y="4368800"/>
            <a:ext cx="1879600" cy="1049866"/>
          </a:xfrm>
          <a:prstGeom prst="wedgeRoundRectCallout">
            <a:avLst>
              <a:gd name="adj1" fmla="val -8220"/>
              <a:gd name="adj2" fmla="val 8185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What might be in the suitcase?</a:t>
            </a:r>
          </a:p>
        </p:txBody>
      </p:sp>
    </p:spTree>
    <p:extLst>
      <p:ext uri="{BB962C8B-B14F-4D97-AF65-F5344CB8AC3E}">
        <p14:creationId xmlns:p14="http://schemas.microsoft.com/office/powerpoint/2010/main" val="1804186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Starter- Predictions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On your A3 sheets, as a pair, discuss and create a spider diagram of what you think ‘The Arrival’ is about.</a:t>
            </a:r>
          </a:p>
          <a:p>
            <a:endParaRPr lang="en-US" sz="3200" dirty="0"/>
          </a:p>
          <a:p>
            <a:pPr marL="0" indent="0">
              <a:buNone/>
            </a:pPr>
            <a:r>
              <a:rPr lang="en-US" sz="3200" dirty="0"/>
              <a:t>Make sure you only use one </a:t>
            </a:r>
            <a:r>
              <a:rPr lang="en-US" sz="3200" dirty="0" err="1"/>
              <a:t>colour</a:t>
            </a:r>
            <a:r>
              <a:rPr lang="en-US" sz="3200" dirty="0"/>
              <a:t> and write neatly!</a:t>
            </a:r>
          </a:p>
        </p:txBody>
      </p:sp>
    </p:spTree>
    <p:extLst>
      <p:ext uri="{BB962C8B-B14F-4D97-AF65-F5344CB8AC3E}">
        <p14:creationId xmlns:p14="http://schemas.microsoft.com/office/powerpoint/2010/main" val="1565730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http://www.viewpure.com/vAay4myoEDE?start=0&amp;end=0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What do you think now?</a:t>
            </a:r>
          </a:p>
          <a:p>
            <a:r>
              <a:rPr lang="en-US" sz="2800" dirty="0"/>
              <a:t>Why?</a:t>
            </a:r>
          </a:p>
          <a:p>
            <a:endParaRPr lang="en-US" dirty="0"/>
          </a:p>
          <a:p>
            <a:endParaRPr lang="en-US" dirty="0"/>
          </a:p>
          <a:p>
            <a:r>
              <a:rPr lang="en-US" sz="2800" dirty="0"/>
              <a:t>Add your new ideas on your spider diagram in a new </a:t>
            </a:r>
            <a:r>
              <a:rPr lang="en-US" sz="2800" dirty="0" err="1"/>
              <a:t>colour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94745100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C932377-6553-4878-AC4E-AAA96619481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0C76E82-37B5-4366-93C0-BC3128809A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3A23D5B-9A18-4811-B50F-4E067D804164}">
  <ds:schemaRefs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a0c7fa71-570b-4d2e-a005-0d34dc952117"/>
    <ds:schemaRef ds:uri="b561d3cc-3f8f-4588-a568-be861ce1308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840</TotalTime>
  <Words>153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Wisp</vt:lpstr>
      <vt:lpstr>L.O. To be able to summarise the story of ‘The Arrival’</vt:lpstr>
      <vt:lpstr>PowerPoint Presentation</vt:lpstr>
      <vt:lpstr>PowerPoint Presentation</vt:lpstr>
      <vt:lpstr>Starter- Predictions</vt:lpstr>
      <vt:lpstr>http://www.viewpure.com/vAay4myoEDE?start=0&amp;end=0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L.O. To write an adventure story</dc:title>
  <dc:creator>Megan Kern</dc:creator>
  <cp:lastModifiedBy>Tom Bell</cp:lastModifiedBy>
  <cp:revision>42</cp:revision>
  <dcterms:created xsi:type="dcterms:W3CDTF">2019-08-31T17:33:41Z</dcterms:created>
  <dcterms:modified xsi:type="dcterms:W3CDTF">2020-12-02T15:12:15Z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