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0"/>
  </p:notesMasterIdLst>
  <p:sldIdLst>
    <p:sldId id="256" r:id="rId5"/>
    <p:sldId id="264" r:id="rId6"/>
    <p:sldId id="265" r:id="rId7"/>
    <p:sldId id="266" r:id="rId8"/>
    <p:sldId id="267" r:id="rId9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26" autoAdjust="0"/>
    <p:restoredTop sz="94660"/>
  </p:normalViewPr>
  <p:slideViewPr>
    <p:cSldViewPr snapToGrid="0">
      <p:cViewPr varScale="1">
        <p:scale>
          <a:sx n="78" d="100"/>
          <a:sy n="78" d="100"/>
        </p:scale>
        <p:origin x="29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35" tIns="45717" rIns="91435" bIns="45717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35" tIns="45717" rIns="91435" bIns="45717" rtlCol="0"/>
          <a:lstStyle>
            <a:lvl1pPr algn="r">
              <a:defRPr sz="1200"/>
            </a:lvl1pPr>
          </a:lstStyle>
          <a:p>
            <a:fld id="{9D37A22F-6843-4E3D-944F-83A60389F5E7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35" tIns="45717" rIns="91435" bIns="45717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4"/>
          </a:xfrm>
          <a:prstGeom prst="rect">
            <a:avLst/>
          </a:prstGeom>
        </p:spPr>
        <p:txBody>
          <a:bodyPr vert="horz" lIns="91435" tIns="45717" rIns="91435" bIns="45717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35" tIns="45717" rIns="91435" bIns="45717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35" tIns="45717" rIns="91435" bIns="45717" rtlCol="0" anchor="b"/>
          <a:lstStyle>
            <a:lvl1pPr algn="r">
              <a:defRPr sz="1200"/>
            </a:lvl1pPr>
          </a:lstStyle>
          <a:p>
            <a:fld id="{5F2E73FB-92D3-4172-9700-C50D117908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33858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0D8DE3-DA06-40AF-93E8-47CB924F88A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A115D6E-EA74-4B4A-80F0-E0D5489D88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07C1A1-A8F3-43DA-84F1-4C13ABACF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FD1D-E8D6-4176-BE3F-FF6311CFC02D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F79FA-9789-4B5A-BF6C-9F35E353B4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196826-B093-43A7-AC6E-EBD4A6C0DA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1FE53-AFAF-4DA5-B1A3-F5DF57839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30028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979620-4328-4C97-98F6-0CC64C0E7B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FD44FE-3922-4E98-9E0A-B537BEF146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FE08C6-9725-44DC-945B-1740DC0E01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FD1D-E8D6-4176-BE3F-FF6311CFC02D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FA6051-1A09-433E-A8B4-0A95655086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026EB9-D718-4AD3-A4B1-403DA078D8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1FE53-AFAF-4DA5-B1A3-F5DF57839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62626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3C4DD6-9E27-49A5-ABCF-D02F1C5BDA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BF6113-96B5-4B45-BD7D-948D32160A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301456-7F65-4DD8-BAB8-C86386FCF6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FD1D-E8D6-4176-BE3F-FF6311CFC02D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40D8DF5-A444-43BA-9891-B440EDEF33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C94EF4-7C12-46F0-B542-560C6E46FD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1FE53-AFAF-4DA5-B1A3-F5DF57839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529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C18B31-1B9E-4CBE-A18E-E82BD917D1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D1322D-9628-4F8C-8B3F-74185998D69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316A9A3-C4FE-4DB6-8616-565A44E7A74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C9DAF7-06B5-4E70-9E0E-0CAA8DEC6C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FD1D-E8D6-4176-BE3F-FF6311CFC02D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B66F1F6-4388-438C-8276-9D2C7241B9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AC1DF74-E165-4B38-845E-02239DA836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1FE53-AFAF-4DA5-B1A3-F5DF57839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37829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AC39C1-3C3D-4A9E-ABA2-3466D03E00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3768309-A269-4E3D-88F7-84D68F794E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A1DA0B-1A0E-42C5-8325-96DDC9BA10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80B32E0-3521-473D-8154-1A7EFAAAF82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E1AB7AC-F3FF-4D80-B8C4-266457D4557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0190C8F-5512-41DB-AFE8-104AE4B3A1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FD1D-E8D6-4176-BE3F-FF6311CFC02D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1FACF83-51A2-4D43-8E48-8C78CEF471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5358497-E59E-48FF-87B2-7A93B4ABF2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1FE53-AFAF-4DA5-B1A3-F5DF57839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81719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DF6F53-4A47-4AA8-B254-4E75C676F7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51F50DF-6B96-41E1-8F7E-5851977AE4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FD1D-E8D6-4176-BE3F-FF6311CFC02D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1DFF42F-383F-4703-8604-B4AC0B132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E35322B-6ED2-4D5E-B648-5CFA7E0E36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1FE53-AFAF-4DA5-B1A3-F5DF57839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30798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AD85C5F-2D21-4B6E-82DD-EAC15C0634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FD1D-E8D6-4176-BE3F-FF6311CFC02D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1582090-ADEF-459A-957F-0D182A7A18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6E58AE-1CB0-44DA-ADC9-B5C1A8CE63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1FE53-AFAF-4DA5-B1A3-F5DF57839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41085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39D90D-2050-41D7-BB34-342296B42E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DF0DEB-A88D-4172-A96F-8D0212F6D7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47E33C2-34A9-4707-916F-C6BBF5BDB2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9F08F1-3758-4C48-8EF8-37038BC92B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FD1D-E8D6-4176-BE3F-FF6311CFC02D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71E33F-177E-47DB-8D99-8C2480BC9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676804E-5A43-477E-8208-5EB75F045E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1FE53-AFAF-4DA5-B1A3-F5DF57839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3706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979597-F6DD-41B3-AD4F-EB152B5DFA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247B5D5-EF73-4E5D-A7D9-C9287750581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C57B1F3-B2D7-4759-89D7-CB745BBC6F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41900CC-9053-40BF-8E53-13605F9D25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FD1D-E8D6-4176-BE3F-FF6311CFC02D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CC7D99-2EFD-4310-ABE7-B89D467444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8EC04EA-79D7-49D8-8608-4F1AB54A55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1FE53-AFAF-4DA5-B1A3-F5DF57839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60183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4BC0B2-5E2A-436A-9AA8-940D4DE1B3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65A1FDE-F78E-4521-888F-A4E40BC73D0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9522CF-569D-43C9-92E6-3A98BAF0DC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FD1D-E8D6-4176-BE3F-FF6311CFC02D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D975CE-9CEC-4551-8A92-FD80239E8D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46763B-4EEF-4B0A-85D2-3057AE9329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1FE53-AFAF-4DA5-B1A3-F5DF57839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1575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EE36B0E-C32D-45E2-9807-5D3C603EC85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5A2DC45-A555-4325-9162-D3B6D0D5BA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BDAD26-82BF-4B23-AB30-52647AB9C3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72FD1D-E8D6-4176-BE3F-FF6311CFC02D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791A03-0369-4627-A0D8-5733C276D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2A298E-3FFB-4794-A59B-88B4EA77B7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21FE53-AFAF-4DA5-B1A3-F5DF57839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109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ACDB29D-4A9C-4682-8E2A-A573ED021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DE6431-8846-4A89-BCCF-4051A33B4E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B52ACC-381B-4B21-9CD1-0C423F73354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72FD1D-E8D6-4176-BE3F-FF6311CFC02D}" type="datetimeFigureOut">
              <a:rPr lang="en-GB" smtClean="0"/>
              <a:t>26/01/2022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C9A239-3C94-4EFF-85BF-B311CAB5729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E2675F-8B04-4523-80B8-4EB40466B2F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21FE53-AFAF-4DA5-B1A3-F5DF578395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4298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CFB517-52CE-47D7-AACD-E915DD3FC70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Reading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26DD3B7-26D8-476C-80F0-2C63AFA4E3E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509963"/>
            <a:ext cx="9144000" cy="1655762"/>
          </a:xfrm>
        </p:spPr>
        <p:txBody>
          <a:bodyPr/>
          <a:lstStyle/>
          <a:p>
            <a:r>
              <a:rPr lang="en-GB" dirty="0"/>
              <a:t>Week 4 – Non-Fiction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60508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51D616-83A7-4978-84D8-A064623CAA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400" b="1" u="sng" dirty="0">
                <a:latin typeface="Twinkl" panose="02000000000000000000" pitchFamily="2" charset="0"/>
              </a:rPr>
              <a:t>Tuesday 25</a:t>
            </a:r>
            <a:r>
              <a:rPr lang="en-GB" sz="2400" b="1" u="sng" baseline="30000" dirty="0">
                <a:latin typeface="Twinkl" panose="02000000000000000000" pitchFamily="2" charset="0"/>
              </a:rPr>
              <a:t>th</a:t>
            </a:r>
            <a:r>
              <a:rPr lang="en-GB" sz="2400" b="1" u="sng" dirty="0">
                <a:latin typeface="Twinkl" panose="02000000000000000000" pitchFamily="2" charset="0"/>
              </a:rPr>
              <a:t> January 2022</a:t>
            </a:r>
            <a:br>
              <a:rPr lang="en-GB" sz="2400" b="1" u="sng" dirty="0">
                <a:latin typeface="Twinkl" panose="02000000000000000000" pitchFamily="2" charset="0"/>
              </a:rPr>
            </a:br>
            <a:r>
              <a:rPr lang="en-GB" sz="2400" b="1" u="sng" dirty="0">
                <a:latin typeface="Twinkl" panose="02000000000000000000" pitchFamily="2" charset="0"/>
              </a:rPr>
              <a:t>LO: To understand features of non-fiction texts </a:t>
            </a:r>
            <a:br>
              <a:rPr lang="en-GB" sz="2400" b="1" u="sng" dirty="0">
                <a:latin typeface="Twinkl" panose="02000000000000000000" pitchFamily="2" charset="0"/>
              </a:rPr>
            </a:br>
            <a:r>
              <a:rPr lang="en-GB" sz="2400" b="1" u="sng" dirty="0">
                <a:latin typeface="Twinkl" panose="02000000000000000000" pitchFamily="2" charset="0"/>
              </a:rPr>
              <a:t>LO: To discuss texts read to them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DFC3BE-08A1-4E06-840E-BD134A8CD2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72492" y="1191996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b="1" u="sng" dirty="0">
                <a:latin typeface="Twinkl" panose="02000000000000000000" pitchFamily="2" charset="0"/>
              </a:rPr>
              <a:t>Information Texts </a:t>
            </a:r>
          </a:p>
          <a:p>
            <a:pPr marL="0" indent="0" algn="ctr">
              <a:buNone/>
            </a:pPr>
            <a:endParaRPr lang="en-GB" sz="3600" b="1" u="sng" dirty="0">
              <a:latin typeface="Twinkl" panose="02000000000000000000" pitchFamily="2" charset="0"/>
            </a:endParaRP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96783A5-ED15-4E33-BF60-6A4B814A80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3666" y="1763671"/>
            <a:ext cx="7585634" cy="444598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2709E32-74CC-4B40-BA39-937948861D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65323" y="365125"/>
            <a:ext cx="3243353" cy="6005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9619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51D616-83A7-4978-84D8-A064623CAA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1299" y="0"/>
            <a:ext cx="10515600" cy="1325563"/>
          </a:xfrm>
        </p:spPr>
        <p:txBody>
          <a:bodyPr>
            <a:noAutofit/>
          </a:bodyPr>
          <a:lstStyle/>
          <a:p>
            <a:r>
              <a:rPr lang="en-GB" sz="1800" b="1" u="sng" dirty="0">
                <a:latin typeface="Twinkl" panose="02000000000000000000" pitchFamily="2" charset="0"/>
              </a:rPr>
              <a:t>Tuesday 25</a:t>
            </a:r>
            <a:r>
              <a:rPr lang="en-GB" sz="1800" b="1" u="sng" baseline="30000" dirty="0">
                <a:latin typeface="Twinkl" panose="02000000000000000000" pitchFamily="2" charset="0"/>
              </a:rPr>
              <a:t>th</a:t>
            </a:r>
            <a:r>
              <a:rPr lang="en-GB" sz="1800" b="1" u="sng" dirty="0">
                <a:latin typeface="Twinkl" panose="02000000000000000000" pitchFamily="2" charset="0"/>
              </a:rPr>
              <a:t> January 2022</a:t>
            </a:r>
            <a:br>
              <a:rPr lang="en-GB" sz="1800" b="1" u="sng" dirty="0">
                <a:latin typeface="Twinkl" panose="02000000000000000000" pitchFamily="2" charset="0"/>
              </a:rPr>
            </a:br>
            <a:r>
              <a:rPr lang="en-GB" sz="1800" b="1" u="sng" dirty="0">
                <a:latin typeface="Twinkl" panose="02000000000000000000" pitchFamily="2" charset="0"/>
              </a:rPr>
              <a:t>LO: To understand features of non-fiction texts </a:t>
            </a:r>
            <a:br>
              <a:rPr lang="en-GB" sz="1800" b="1" u="sng" dirty="0">
                <a:latin typeface="Twinkl" panose="02000000000000000000" pitchFamily="2" charset="0"/>
              </a:rPr>
            </a:br>
            <a:r>
              <a:rPr lang="en-GB" sz="1800" b="1" u="sng" dirty="0">
                <a:latin typeface="Twinkl" panose="02000000000000000000" pitchFamily="2" charset="0"/>
              </a:rPr>
              <a:t>LO: To discuss texts read to them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835EB0E-B722-4A9D-A874-75CDB69661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9762" y="1032188"/>
            <a:ext cx="8821738" cy="5760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78627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9C9F3C-4182-4ADA-918E-35D602908D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400" b="1" u="sng" dirty="0">
                <a:latin typeface="Twinkl" panose="02000000000000000000" pitchFamily="2" charset="0"/>
              </a:rPr>
              <a:t>Wednesday 26</a:t>
            </a:r>
            <a:r>
              <a:rPr lang="en-GB" sz="2400" b="1" u="sng" baseline="30000" dirty="0">
                <a:latin typeface="Twinkl" panose="02000000000000000000" pitchFamily="2" charset="0"/>
              </a:rPr>
              <a:t>th</a:t>
            </a:r>
            <a:r>
              <a:rPr lang="en-GB" sz="2400" b="1" u="sng" dirty="0">
                <a:latin typeface="Twinkl" panose="02000000000000000000" pitchFamily="2" charset="0"/>
              </a:rPr>
              <a:t> January 2022</a:t>
            </a:r>
            <a:br>
              <a:rPr lang="en-GB" sz="2400" b="1" u="sng" dirty="0">
                <a:latin typeface="Twinkl" panose="02000000000000000000" pitchFamily="2" charset="0"/>
              </a:rPr>
            </a:br>
            <a:r>
              <a:rPr lang="en-GB" sz="2400" b="1" u="sng" dirty="0">
                <a:latin typeface="Twinkl" panose="02000000000000000000" pitchFamily="2" charset="0"/>
              </a:rPr>
              <a:t>LO: To answer questions on a text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6ADAB59-93E3-4211-B051-8004965F41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14804" y="1392693"/>
            <a:ext cx="6333532" cy="48089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69206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9C9F3C-4182-4ADA-918E-35D602908D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2400" b="1" u="sng" dirty="0">
                <a:latin typeface="Twinkl" panose="02000000000000000000" pitchFamily="2" charset="0"/>
              </a:rPr>
              <a:t>Thursday 27</a:t>
            </a:r>
            <a:r>
              <a:rPr lang="en-GB" sz="2400" b="1" u="sng" baseline="30000" dirty="0">
                <a:latin typeface="Twinkl" panose="02000000000000000000" pitchFamily="2" charset="0"/>
              </a:rPr>
              <a:t>th</a:t>
            </a:r>
            <a:r>
              <a:rPr lang="en-GB" sz="2400" b="1" u="sng" dirty="0">
                <a:latin typeface="Twinkl" panose="02000000000000000000" pitchFamily="2" charset="0"/>
              </a:rPr>
              <a:t> January 2022</a:t>
            </a:r>
            <a:br>
              <a:rPr lang="en-GB" sz="2400" b="1" u="sng" dirty="0">
                <a:latin typeface="Twinkl" panose="02000000000000000000" pitchFamily="2" charset="0"/>
              </a:rPr>
            </a:br>
            <a:r>
              <a:rPr lang="en-GB" sz="2400" b="1" u="sng" dirty="0">
                <a:latin typeface="Twinkl" panose="02000000000000000000" pitchFamily="2" charset="0"/>
              </a:rPr>
              <a:t>LO: To read non-fiction text and </a:t>
            </a:r>
            <a:r>
              <a:rPr lang="en-GB" sz="2400" b="1" u="sng">
                <a:latin typeface="Twinkl" panose="02000000000000000000" pitchFamily="2" charset="0"/>
              </a:rPr>
              <a:t>explain understanding</a:t>
            </a:r>
            <a:endParaRPr lang="en-GB" sz="2400" b="1" u="sng" dirty="0">
              <a:latin typeface="Twinkl" panose="02000000000000000000" pitchFamily="2" charset="0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1ADF2B22-8ABB-4F95-A016-5CD6F924C5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49338" y="1690688"/>
            <a:ext cx="10893323" cy="28039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45960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3" ma:contentTypeDescription="Create a new document." ma:contentTypeScope="" ma:versionID="9a7d41a2c158f06f657e0823ce387b7f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4c734954345243be7738907af8f63054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A8281C2-0298-4140-8C09-10DEBD5D08D7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5C482C0-79F1-467B-9003-48C93B810D00}">
  <ds:schemaRefs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b561d3cc-3f8f-4588-a568-be861ce13085"/>
    <ds:schemaRef ds:uri="http://schemas.microsoft.com/office/infopath/2007/PartnerControls"/>
    <ds:schemaRef ds:uri="http://purl.org/dc/elements/1.1/"/>
    <ds:schemaRef ds:uri="a0c7fa71-570b-4d2e-a005-0d34dc952117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C9F01B57-844B-40A1-8F2A-A28673294B2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16261</TotalTime>
  <Words>78</Words>
  <Application>Microsoft Office PowerPoint</Application>
  <PresentationFormat>Widescreen</PresentationFormat>
  <Paragraphs>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Twinkl</vt:lpstr>
      <vt:lpstr>Office Theme</vt:lpstr>
      <vt:lpstr>Reading </vt:lpstr>
      <vt:lpstr>Tuesday 25th January 2022 LO: To understand features of non-fiction texts  LO: To discuss texts read to them </vt:lpstr>
      <vt:lpstr>Tuesday 25th January 2022 LO: To understand features of non-fiction texts  LO: To discuss texts read to them </vt:lpstr>
      <vt:lpstr>Wednesday 26th January 2022 LO: To answer questions on a text </vt:lpstr>
      <vt:lpstr>Thursday 27th January 2022 LO: To read non-fiction text and explain understanding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Reading</dc:title>
  <dc:creator>Laura MacRae</dc:creator>
  <cp:lastModifiedBy>Laura MacRae</cp:lastModifiedBy>
  <cp:revision>20</cp:revision>
  <cp:lastPrinted>2022-01-10T14:15:04Z</cp:lastPrinted>
  <dcterms:created xsi:type="dcterms:W3CDTF">2021-11-21T21:18:31Z</dcterms:created>
  <dcterms:modified xsi:type="dcterms:W3CDTF">2022-01-26T14:13:22Z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