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  <p:sldMasterId id="2147483672" r:id="rId2"/>
    <p:sldMasterId id="2147483684" r:id="rId3"/>
  </p:sldMasterIdLst>
  <p:sldIdLst>
    <p:sldId id="256" r:id="rId4"/>
    <p:sldId id="261" r:id="rId5"/>
    <p:sldId id="264" r:id="rId6"/>
    <p:sldId id="266" r:id="rId7"/>
    <p:sldId id="257" r:id="rId8"/>
    <p:sldId id="263" r:id="rId9"/>
    <p:sldId id="265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Calibri Light" panose="020F0302020204030204" pitchFamily="34" charset="0"/>
      <p:regular r:id="rId16"/>
      <p:italic r:id="rId17"/>
    </p:embeddedFont>
    <p:embeddedFont>
      <p:font typeface="Coiny Regular" panose="02000903060500060000" charset="0"/>
      <p:regular r:id="rId18"/>
    </p:embeddedFont>
    <p:embeddedFont>
      <p:font typeface="Patrick Hand" panose="020B0604020202020204" charset="0"/>
      <p:regular r:id="rId19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A55A0"/>
    <a:srgbClr val="80E2C0"/>
    <a:srgbClr val="CEECA3"/>
    <a:srgbClr val="4ACD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9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5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font" Target="fonts/font4.fntdata"/><Relationship Id="rId23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font" Target="fonts/font8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font" Target="fonts/font3.fntdata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53726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670994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0047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652029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68051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05733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4494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8591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29879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28860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300577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215"/>
            </a:lvl1pPr>
            <a:lvl2pPr marL="422041" indent="0" algn="ctr">
              <a:buNone/>
              <a:defRPr sz="1846"/>
            </a:lvl2pPr>
            <a:lvl3pPr marL="844083" indent="0" algn="ctr">
              <a:buNone/>
              <a:defRPr sz="1662"/>
            </a:lvl3pPr>
            <a:lvl4pPr marL="1266124" indent="0" algn="ctr">
              <a:buNone/>
              <a:defRPr sz="1477"/>
            </a:lvl4pPr>
            <a:lvl5pPr marL="1688165" indent="0" algn="ctr">
              <a:buNone/>
              <a:defRPr sz="1477"/>
            </a:lvl5pPr>
            <a:lvl6pPr marL="2110207" indent="0" algn="ctr">
              <a:buNone/>
              <a:defRPr sz="1477"/>
            </a:lvl6pPr>
            <a:lvl7pPr marL="2532248" indent="0" algn="ctr">
              <a:buNone/>
              <a:defRPr sz="1477"/>
            </a:lvl7pPr>
            <a:lvl8pPr marL="2954289" indent="0" algn="ctr">
              <a:buNone/>
              <a:defRPr sz="1477"/>
            </a:lvl8pPr>
            <a:lvl9pPr marL="3376331" indent="0" algn="ctr">
              <a:buNone/>
              <a:defRPr sz="147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5040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3307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215">
                <a:solidFill>
                  <a:schemeClr val="tx1"/>
                </a:solidFill>
              </a:defRPr>
            </a:lvl1pPr>
            <a:lvl2pPr marL="422041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80363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3570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13233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8437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5403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95383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190284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79440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860491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215"/>
            </a:lvl1pPr>
            <a:lvl2pPr marL="422041" indent="0" algn="ctr">
              <a:buNone/>
              <a:defRPr sz="1846"/>
            </a:lvl2pPr>
            <a:lvl3pPr marL="844083" indent="0" algn="ctr">
              <a:buNone/>
              <a:defRPr sz="1662"/>
            </a:lvl3pPr>
            <a:lvl4pPr marL="1266124" indent="0" algn="ctr">
              <a:buNone/>
              <a:defRPr sz="1477"/>
            </a:lvl4pPr>
            <a:lvl5pPr marL="1688165" indent="0" algn="ctr">
              <a:buNone/>
              <a:defRPr sz="1477"/>
            </a:lvl5pPr>
            <a:lvl6pPr marL="2110207" indent="0" algn="ctr">
              <a:buNone/>
              <a:defRPr sz="1477"/>
            </a:lvl6pPr>
            <a:lvl7pPr marL="2532248" indent="0" algn="ctr">
              <a:buNone/>
              <a:defRPr sz="1477"/>
            </a:lvl7pPr>
            <a:lvl8pPr marL="2954289" indent="0" algn="ctr">
              <a:buNone/>
              <a:defRPr sz="1477"/>
            </a:lvl8pPr>
            <a:lvl9pPr marL="3376331" indent="0" algn="ctr">
              <a:buNone/>
              <a:defRPr sz="147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426298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81865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215">
                <a:solidFill>
                  <a:schemeClr val="tx1"/>
                </a:solidFill>
              </a:defRPr>
            </a:lvl1pPr>
            <a:lvl2pPr marL="422041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2340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550690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737548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304488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53827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19985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994380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53492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30496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4DD17A-CE52-42CE-BB32-4EF6286ED70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7123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47AF71-DE3A-4C54-B783-D4FDADD3951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943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ED2BA7-AC6D-447B-A4F0-58036C747C4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57705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2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hyperlink" Target="https://www.teacherspayteachers.com/Store/Sarah-Pecorino-Illustration" TargetMode="External"/><Relationship Id="rId5" Type="http://schemas.openxmlformats.org/officeDocument/2006/relationships/hyperlink" Target="http://www.elsa-support.co.uk/" TargetMode="External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3.xml"/><Relationship Id="rId5" Type="http://schemas.openxmlformats.org/officeDocument/2006/relationships/image" Target="../media/image4.png"/><Relationship Id="rId4" Type="http://schemas.openxmlformats.org/officeDocument/2006/relationships/hyperlink" Target="https://www.elsa-support.co.uk/downloads/my-wellbeing-week-poster-and-worksheet-set-item-390/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tags" Target="../tags/tag6.xml"/><Relationship Id="rId7" Type="http://schemas.openxmlformats.org/officeDocument/2006/relationships/image" Target="../media/image7.JPG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slideLayout" Target="../slideLayouts/slideLayout1.xml"/><Relationship Id="rId5" Type="http://schemas.openxmlformats.org/officeDocument/2006/relationships/tags" Target="../tags/tag8.xml"/><Relationship Id="rId4" Type="http://schemas.openxmlformats.org/officeDocument/2006/relationships/tags" Target="../tags/tag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A895437-DFE6-460E-AE46-AB59801E745E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3387370" y="4812353"/>
            <a:ext cx="2369261" cy="603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22041"/>
            <a:r>
              <a:rPr lang="en-GB" sz="1662" dirty="0">
                <a:solidFill>
                  <a:prstClr val="black"/>
                </a:solidFill>
                <a:latin typeface="Calibri" panose="020F0502020204030204"/>
                <a:hlinkClick r:id="rId5"/>
              </a:rPr>
              <a:t>www.elsa-support.co.uk</a:t>
            </a:r>
            <a:endParaRPr lang="en-GB" sz="1662" dirty="0">
              <a:solidFill>
                <a:prstClr val="black"/>
              </a:solidFill>
              <a:latin typeface="Calibri" panose="020F0502020204030204"/>
            </a:endParaRPr>
          </a:p>
          <a:p>
            <a:pPr defTabSz="422041"/>
            <a:endParaRPr lang="en-GB" sz="1662" dirty="0">
              <a:solidFill>
                <a:prstClr val="black"/>
              </a:solidFill>
              <a:latin typeface="Coiny Regular" panose="02000903060500060000" pitchFamily="2" charset="0"/>
            </a:endParaRPr>
          </a:p>
        </p:txBody>
      </p:sp>
      <p:pic>
        <p:nvPicPr>
          <p:cNvPr id="13" name="Picture 12" descr="A close up of a sign&#10;&#10;Description automatically generated">
            <a:hlinkClick r:id="rId6"/>
            <a:extLst>
              <a:ext uri="{FF2B5EF4-FFF2-40B4-BE49-F238E27FC236}">
                <a16:creationId xmlns:a16="http://schemas.microsoft.com/office/drawing/2014/main" id="{D8636E2D-723C-45E3-9725-8472825765D2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1442" y="5441200"/>
            <a:ext cx="600159" cy="600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9059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ellbeing week">
            <a:hlinkClick r:id="rId4"/>
            <a:extLst>
              <a:ext uri="{FF2B5EF4-FFF2-40B4-BE49-F238E27FC236}">
                <a16:creationId xmlns:a16="http://schemas.microsoft.com/office/drawing/2014/main" id="{D318F8AC-1D6A-4A9D-9564-191A77764638}"/>
              </a:ext>
            </a:extLst>
          </p:cNvPr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1828" y="3947854"/>
            <a:ext cx="3565068" cy="267380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77695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966582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381388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7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roup 29">
            <a:extLst>
              <a:ext uri="{FF2B5EF4-FFF2-40B4-BE49-F238E27FC236}">
                <a16:creationId xmlns:a16="http://schemas.microsoft.com/office/drawing/2014/main" id="{9A5A7339-8602-4C34-B4FA-975715043E58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6296743" y="1403927"/>
            <a:ext cx="3878878" cy="1345900"/>
            <a:chOff x="2901043" y="4953818"/>
            <a:chExt cx="3878878" cy="1345900"/>
          </a:xfrm>
        </p:grpSpPr>
        <p:sp>
          <p:nvSpPr>
            <p:cNvPr id="31" name="Cloud 30">
              <a:extLst>
                <a:ext uri="{FF2B5EF4-FFF2-40B4-BE49-F238E27FC236}">
                  <a16:creationId xmlns:a16="http://schemas.microsoft.com/office/drawing/2014/main" id="{946D242E-C434-4044-8238-D6F342AA485A}"/>
                </a:ext>
              </a:extLst>
            </p:cNvPr>
            <p:cNvSpPr/>
            <p:nvPr/>
          </p:nvSpPr>
          <p:spPr>
            <a:xfrm>
              <a:off x="2901043" y="4953818"/>
              <a:ext cx="2708670" cy="1345900"/>
            </a:xfrm>
            <a:prstGeom prst="cloud">
              <a:avLst/>
            </a:prstGeom>
            <a:solidFill>
              <a:schemeClr val="bg1"/>
            </a:solidFill>
            <a:ln w="38100">
              <a:solidFill>
                <a:srgbClr val="BA55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0611FFB7-7611-49F5-9ADA-84003F8B8807}"/>
                </a:ext>
              </a:extLst>
            </p:cNvPr>
            <p:cNvSpPr txBox="1"/>
            <p:nvPr/>
          </p:nvSpPr>
          <p:spPr>
            <a:xfrm rot="21382571">
              <a:off x="3492416" y="5132227"/>
              <a:ext cx="328750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Patrick Hand" panose="00000500000000000000" pitchFamily="2" charset="0"/>
                </a:rPr>
                <a:t>brave</a:t>
              </a:r>
            </a:p>
          </p:txBody>
        </p: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8FB83DFB-05C2-46E1-A1CA-DC81A74A7FF3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5437484" y="2930030"/>
            <a:ext cx="3786786" cy="1345900"/>
            <a:chOff x="2901043" y="4953818"/>
            <a:chExt cx="3786786" cy="1345900"/>
          </a:xfrm>
        </p:grpSpPr>
        <p:sp>
          <p:nvSpPr>
            <p:cNvPr id="34" name="Cloud 33">
              <a:extLst>
                <a:ext uri="{FF2B5EF4-FFF2-40B4-BE49-F238E27FC236}">
                  <a16:creationId xmlns:a16="http://schemas.microsoft.com/office/drawing/2014/main" id="{D9867E57-5D63-4466-A9C2-B92CD93B4A6F}"/>
                </a:ext>
              </a:extLst>
            </p:cNvPr>
            <p:cNvSpPr/>
            <p:nvPr/>
          </p:nvSpPr>
          <p:spPr>
            <a:xfrm>
              <a:off x="2901043" y="4953818"/>
              <a:ext cx="2708670" cy="1345900"/>
            </a:xfrm>
            <a:prstGeom prst="cloud">
              <a:avLst/>
            </a:prstGeom>
            <a:solidFill>
              <a:schemeClr val="bg1"/>
            </a:solidFill>
            <a:ln w="38100">
              <a:solidFill>
                <a:srgbClr val="BA55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5664CC2D-EFB1-4522-AB1E-FCB4412DAD3E}"/>
                </a:ext>
              </a:extLst>
            </p:cNvPr>
            <p:cNvSpPr txBox="1"/>
            <p:nvPr/>
          </p:nvSpPr>
          <p:spPr>
            <a:xfrm rot="21382571">
              <a:off x="3400324" y="5129496"/>
              <a:ext cx="328750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Patrick Hand" panose="00000500000000000000" pitchFamily="2" charset="0"/>
                </a:rPr>
                <a:t>strong</a:t>
              </a:r>
            </a:p>
          </p:txBody>
        </p: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1CAF9807-A0C7-4E09-9836-758E66D6AC39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2830780" y="4042973"/>
            <a:ext cx="3478073" cy="1345900"/>
            <a:chOff x="2901043" y="4953818"/>
            <a:chExt cx="3478073" cy="1345900"/>
          </a:xfrm>
        </p:grpSpPr>
        <p:sp>
          <p:nvSpPr>
            <p:cNvPr id="13" name="Cloud 12">
              <a:extLst>
                <a:ext uri="{FF2B5EF4-FFF2-40B4-BE49-F238E27FC236}">
                  <a16:creationId xmlns:a16="http://schemas.microsoft.com/office/drawing/2014/main" id="{26E2CB5B-3D0F-47A8-BF50-6B9D0DAED0AC}"/>
                </a:ext>
              </a:extLst>
            </p:cNvPr>
            <p:cNvSpPr/>
            <p:nvPr/>
          </p:nvSpPr>
          <p:spPr>
            <a:xfrm>
              <a:off x="2901043" y="4953818"/>
              <a:ext cx="2708670" cy="1345900"/>
            </a:xfrm>
            <a:prstGeom prst="cloud">
              <a:avLst/>
            </a:prstGeom>
            <a:solidFill>
              <a:schemeClr val="bg1"/>
            </a:solidFill>
            <a:ln w="38100">
              <a:solidFill>
                <a:srgbClr val="BA55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083CB71E-A6FA-4924-A9C2-BCDAA1EC9B9A}"/>
                </a:ext>
              </a:extLst>
            </p:cNvPr>
            <p:cNvSpPr txBox="1"/>
            <p:nvPr/>
          </p:nvSpPr>
          <p:spPr>
            <a:xfrm rot="21382571">
              <a:off x="3091611" y="5100331"/>
              <a:ext cx="328750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Patrick Hand" panose="00000500000000000000" pitchFamily="2" charset="0"/>
                </a:rPr>
                <a:t>confident</a:t>
              </a: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09B72D02-B511-4B27-A868-FE99D824274D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6308853" y="4488744"/>
            <a:ext cx="4040662" cy="1345900"/>
            <a:chOff x="2901043" y="4953818"/>
            <a:chExt cx="4040662" cy="1345900"/>
          </a:xfrm>
        </p:grpSpPr>
        <p:sp>
          <p:nvSpPr>
            <p:cNvPr id="26" name="Cloud 25">
              <a:extLst>
                <a:ext uri="{FF2B5EF4-FFF2-40B4-BE49-F238E27FC236}">
                  <a16:creationId xmlns:a16="http://schemas.microsoft.com/office/drawing/2014/main" id="{83243501-5566-4719-96AC-3B3A7806B778}"/>
                </a:ext>
              </a:extLst>
            </p:cNvPr>
            <p:cNvSpPr/>
            <p:nvPr/>
          </p:nvSpPr>
          <p:spPr>
            <a:xfrm>
              <a:off x="2901043" y="4953818"/>
              <a:ext cx="2708670" cy="1345900"/>
            </a:xfrm>
            <a:prstGeom prst="cloud">
              <a:avLst/>
            </a:prstGeom>
            <a:solidFill>
              <a:schemeClr val="bg1"/>
            </a:solidFill>
            <a:ln w="38100">
              <a:solidFill>
                <a:srgbClr val="BA55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7651B62A-FB29-457B-A1E3-14A782896B21}"/>
                </a:ext>
              </a:extLst>
            </p:cNvPr>
            <p:cNvSpPr txBox="1"/>
            <p:nvPr/>
          </p:nvSpPr>
          <p:spPr>
            <a:xfrm rot="21382571">
              <a:off x="3654200" y="5132228"/>
              <a:ext cx="328750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Patrick Hand" panose="00000500000000000000" pitchFamily="2" charset="0"/>
                </a:rPr>
                <a:t>bold</a:t>
              </a:r>
            </a:p>
          </p:txBody>
        </p:sp>
      </p:grpSp>
      <p:sp>
        <p:nvSpPr>
          <p:cNvPr id="36" name="TextBox 35">
            <a:extLst>
              <a:ext uri="{FF2B5EF4-FFF2-40B4-BE49-F238E27FC236}">
                <a16:creationId xmlns:a16="http://schemas.microsoft.com/office/drawing/2014/main" id="{1C1559AA-BC2D-49DB-B5E1-BF48988A46BB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-153892" y="5490603"/>
            <a:ext cx="715827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n>
                  <a:solidFill>
                    <a:srgbClr val="BA55A0"/>
                  </a:solidFill>
                </a:ln>
                <a:solidFill>
                  <a:schemeClr val="tx1"/>
                </a:solidFill>
                <a:latin typeface="Patrick Hand" panose="00000500000000000000" pitchFamily="2" charset="0"/>
              </a:rPr>
              <a:t>Can you think of a time when you felt like this?</a:t>
            </a:r>
          </a:p>
        </p:txBody>
      </p:sp>
    </p:spTree>
    <p:extLst>
      <p:ext uri="{BB962C8B-B14F-4D97-AF65-F5344CB8AC3E}">
        <p14:creationId xmlns:p14="http://schemas.microsoft.com/office/powerpoint/2010/main" val="6819127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231130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672571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24784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223</TotalTime>
  <Words>23</Words>
  <Application>Microsoft Office PowerPoint</Application>
  <PresentationFormat>On-screen Show (4:3)</PresentationFormat>
  <Paragraphs>6</Paragraphs>
  <Slides>8</Slides>
  <Notes>0</Notes>
  <HiddenSlides>2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8</vt:i4>
      </vt:variant>
    </vt:vector>
  </HeadingPairs>
  <TitlesOfParts>
    <vt:vector size="16" baseType="lpstr">
      <vt:lpstr>Calibri</vt:lpstr>
      <vt:lpstr>Coiny Regular</vt:lpstr>
      <vt:lpstr>Arial</vt:lpstr>
      <vt:lpstr>Patrick Hand</vt:lpstr>
      <vt:lpstr>Calibri Light</vt:lpstr>
      <vt:lpstr>Office Theme</vt:lpstr>
      <vt:lpstr>2_Office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info@elsa-support.co.uk</dc:creator>
  <cp:lastModifiedBy>Sharon Tory</cp:lastModifiedBy>
  <cp:revision>22</cp:revision>
  <dcterms:created xsi:type="dcterms:W3CDTF">2021-01-09T10:45:54Z</dcterms:created>
  <dcterms:modified xsi:type="dcterms:W3CDTF">2021-01-19T12:25:47Z</dcterms:modified>
</cp:coreProperties>
</file>