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57" r:id="rId7"/>
    <p:sldId id="25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CC815-6698-4871-B3BA-B19E2E0BB4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57D1A2-762A-49B2-8AB4-7450CED6FA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66EC42-4961-431C-B15B-0BE6414BC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5D0FB-B0A8-4A2A-BD4B-6A25825DD58B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739F7A-3307-40CC-870A-C34C7C608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1F0AD5-D0AB-4EC8-A563-94C327CE8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F678-1BC7-4812-AE07-3B1E9117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875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62865-9BEF-4175-974C-A88D24F03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7830C7-7FDD-4BB6-96DD-EECD7B8CC0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CD3A04-0D37-437B-A24A-8E3FA7F3F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5D0FB-B0A8-4A2A-BD4B-6A25825DD58B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846499-E5ED-4427-9196-E5FAEE95E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9F9D4-04C6-4BFD-BF95-D7A07AA61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F678-1BC7-4812-AE07-3B1E9117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003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58420-1088-446F-9882-1D0E9D492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F8389A-5D30-42A7-81D6-FB9408F6C6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32C95-AA0C-4B12-AAAF-91814A85D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5D0FB-B0A8-4A2A-BD4B-6A25825DD58B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7A6999-82C7-48DD-8B29-96C32861D3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E1EE58-5D5C-4AFC-B41A-F89764D46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F678-1BC7-4812-AE07-3B1E9117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434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FBFC1-3669-4B26-A476-0A2C7400F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8732F-AFA1-445E-89A0-0468102EB9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E52C8D-9D7D-44AE-8D81-DBEFEFC57E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3CCD96-4AA1-4955-9102-8A8A4B4D3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5D0FB-B0A8-4A2A-BD4B-6A25825DD58B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C7B342-18F3-4320-A11B-559C7A539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FF4517-F1F9-470F-A483-3A6C1747C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F678-1BC7-4812-AE07-3B1E9117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899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45D6A-8614-4271-B481-B66B60737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13A368-ED54-47AB-A405-AF82A6FED5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67E024-C56D-44CE-B502-FA978AA934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EB2A330-2775-4492-91DA-ED1CF858C4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8E1CEC-9AC7-4E4A-B935-E68A710FD5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48C78AF-DB30-4FF7-83A3-D31E8F57E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5D0FB-B0A8-4A2A-BD4B-6A25825DD58B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545D90-960C-4249-B0F8-35719BB18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98AD44-DCB3-4B12-BB98-79E3BCA6D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F678-1BC7-4812-AE07-3B1E9117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492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B3858-F39F-4A51-A2D3-507252250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62354B-0D98-4FA8-87DC-DDB2DA72D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5D0FB-B0A8-4A2A-BD4B-6A25825DD58B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15A7C1-84F9-4886-B6AB-EA74D88A6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12B330-CB38-427C-A1C9-21F24910E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F678-1BC7-4812-AE07-3B1E9117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561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FA8965-5840-4C56-A34F-6B5684053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5D0FB-B0A8-4A2A-BD4B-6A25825DD58B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74C1AD1-713F-4AAE-9D59-4FAE2712C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85E430-36D6-4796-9E78-A7EA8A3DA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F678-1BC7-4812-AE07-3B1E9117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512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55BF9-7D9F-4662-BCD3-3A5043AE3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C4042D-F8B3-43E0-86B1-445C8708E3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B87B7C-4D8F-4244-9E3C-2456E5645E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087898-CC4B-4ABA-9E76-0552B43E7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5D0FB-B0A8-4A2A-BD4B-6A25825DD58B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1F953E-F78D-47D7-94AB-16949FF21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661F3F-4B54-4D6F-9D8A-B577138BB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F678-1BC7-4812-AE07-3B1E9117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695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81AA7-921E-41AF-955C-702C90851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6524DE-A86A-4F4B-8B52-DAA5DFE64F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EAB03B-685D-40B8-A3EE-4DF542884D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58C2C6-28C9-4BA2-ABBF-743D3F80C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5D0FB-B0A8-4A2A-BD4B-6A25825DD58B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C8D388-A52C-43CF-97C0-B5F525C6D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397672-5202-4FD5-BAF8-B6EB5C36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F678-1BC7-4812-AE07-3B1E9117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066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8FB7CE-FDC9-4A46-9BC7-48739A5E1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56FEC6-65FF-46FA-A56A-12B76777F3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C1FDED-1BB6-4648-A8D6-011E0BE94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5D0FB-B0A8-4A2A-BD4B-6A25825DD58B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A8292A-96E4-4462-A4D1-B2288A8D6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6B615C-7F47-457C-B70C-D16F489B1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F678-1BC7-4812-AE07-3B1E9117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496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985B0A-536F-4CE1-984E-FB5AAC407D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5475E8-C62B-4FC7-B8B8-51799518B5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C51BBC-EEA9-4A7B-B8FC-AE8190032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5D0FB-B0A8-4A2A-BD4B-6A25825DD58B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82C8B6-23DF-4A07-BF7E-7C177EB072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6A4D3-7AC8-4EA8-BA07-ABFEA9F8C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F678-1BC7-4812-AE07-3B1E9117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184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C07E97-1859-45FD-B275-05B217911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1F943D-4DED-4321-BA6E-973AAC839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96F6D4-B037-485A-9565-849260ED48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5D0FB-B0A8-4A2A-BD4B-6A25825DD58B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0867A-4A86-4325-9B6E-E589DE8B98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C9AECD-32DB-4E30-99B2-64A37EF8F7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4F678-1BC7-4812-AE07-3B1E9117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065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B7A3AB1-B9C1-4113-A942-5C98861612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633"/>
          <a:stretch/>
        </p:blipFill>
        <p:spPr>
          <a:xfrm>
            <a:off x="863253" y="1191462"/>
            <a:ext cx="10677525" cy="518425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B4C5E50-B332-42F5-8D3B-CD14CB2A06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791" y="250715"/>
            <a:ext cx="11688417" cy="1021494"/>
          </a:xfrm>
        </p:spPr>
        <p:txBody>
          <a:bodyPr/>
          <a:lstStyle/>
          <a:p>
            <a:r>
              <a:rPr lang="en-GB" dirty="0"/>
              <a:t>Britain declares War on Germany!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05C6369-B0A6-4ED0-86B5-E501B0AAB0BA}"/>
              </a:ext>
            </a:extLst>
          </p:cNvPr>
          <p:cNvSpPr/>
          <p:nvPr/>
        </p:nvSpPr>
        <p:spPr>
          <a:xfrm>
            <a:off x="863253" y="6052547"/>
            <a:ext cx="87729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https://www.bbc.co.uk/teach/class-clips-video/history-ks2-the-outbreak-of-world-war-2/z7d847h</a:t>
            </a:r>
          </a:p>
        </p:txBody>
      </p:sp>
    </p:spTree>
    <p:extLst>
      <p:ext uri="{BB962C8B-B14F-4D97-AF65-F5344CB8AC3E}">
        <p14:creationId xmlns:p14="http://schemas.microsoft.com/office/powerpoint/2010/main" val="477520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3A6818D-274B-4BC8-9BCA-F88F656D3509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75"/>
          <a:stretch/>
        </p:blipFill>
        <p:spPr>
          <a:xfrm>
            <a:off x="1828800" y="92766"/>
            <a:ext cx="8799443" cy="676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74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14CB6F4-3E6C-46C7-829D-874374CF198D}"/>
              </a:ext>
            </a:extLst>
          </p:cNvPr>
          <p:cNvSpPr/>
          <p:nvPr/>
        </p:nvSpPr>
        <p:spPr>
          <a:xfrm>
            <a:off x="1239078" y="661317"/>
            <a:ext cx="971384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0" i="1" dirty="0">
                <a:solidFill>
                  <a:srgbClr val="333333"/>
                </a:solidFill>
                <a:effectLst/>
                <a:latin typeface="ReithSans"/>
              </a:rPr>
              <a:t>These were the words Neville Chamberlain, who was UK Prime Minister at the time, spoke when announcing the war:</a:t>
            </a:r>
            <a:endParaRPr lang="en-GB" sz="2400" b="0" i="0" dirty="0">
              <a:solidFill>
                <a:srgbClr val="333333"/>
              </a:solidFill>
              <a:effectLst/>
              <a:latin typeface="ReithSans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i="1" dirty="0">
                <a:solidFill>
                  <a:srgbClr val="333333"/>
                </a:solidFill>
                <a:effectLst/>
                <a:latin typeface="ReithSans"/>
              </a:rPr>
              <a:t>“I am speaking to you from the cabinet room at 10 Downing Street. This morning the British ambassador in Berlin handed the German government a final note stating that unless we heard from them by 11 o'clock that they were prepared at once to withdraw their troops from Poland, a state of war would exist between us. I have to tell you now that no such undertaking has been received, and that consequently this country is at war with Germany.”</a:t>
            </a:r>
            <a:endParaRPr lang="en-GB" sz="2400" b="0" i="0" dirty="0">
              <a:solidFill>
                <a:srgbClr val="333333"/>
              </a:solidFill>
              <a:effectLst/>
              <a:latin typeface="ReithSans"/>
            </a:endParaRPr>
          </a:p>
          <a:p>
            <a:br>
              <a:rPr lang="en-GB" dirty="0"/>
            </a:b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58227B-5503-4259-ADE7-F1D86BCE403B}"/>
              </a:ext>
            </a:extLst>
          </p:cNvPr>
          <p:cNvSpPr/>
          <p:nvPr/>
        </p:nvSpPr>
        <p:spPr>
          <a:xfrm>
            <a:off x="1239078" y="46316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https://www.bbc.co.uk/teach/class-clips-video/history-ks2-the-outbreak-of-world-war-2/z7d847h</a:t>
            </a:r>
          </a:p>
        </p:txBody>
      </p:sp>
    </p:spTree>
    <p:extLst>
      <p:ext uri="{BB962C8B-B14F-4D97-AF65-F5344CB8AC3E}">
        <p14:creationId xmlns:p14="http://schemas.microsoft.com/office/powerpoint/2010/main" val="1760689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C906-AD10-4420-A8FE-98170BFACD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9112" y="0"/>
            <a:ext cx="10614992" cy="2027583"/>
          </a:xfrm>
        </p:spPr>
        <p:txBody>
          <a:bodyPr>
            <a:normAutofit/>
          </a:bodyPr>
          <a:lstStyle/>
          <a:p>
            <a:r>
              <a:rPr lang="en-GB" sz="4000" i="1" dirty="0">
                <a:solidFill>
                  <a:srgbClr val="333333"/>
                </a:solidFill>
                <a:latin typeface="ReithSans"/>
              </a:rPr>
              <a:t>Write an announcement informing the country that Britain is at war.</a:t>
            </a:r>
            <a:br>
              <a:rPr lang="en-GB" dirty="0">
                <a:solidFill>
                  <a:srgbClr val="333333"/>
                </a:solidFill>
                <a:latin typeface="ReithSans"/>
              </a:rPr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2CAB49-0E7F-4E53-A519-A78734EBD5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86" t="3727" r="5874" b="4948"/>
          <a:stretch/>
        </p:blipFill>
        <p:spPr>
          <a:xfrm>
            <a:off x="1630016" y="1199321"/>
            <a:ext cx="9170505" cy="5519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110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81EDED0-F894-4D93-B7C9-66EB6CC6E0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A890891-C29B-48B2-9A28-AEE4AA3EBDD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FE32555-0582-43A8-A758-00760E811898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a0c7fa71-570b-4d2e-a005-0d34dc952117"/>
    <ds:schemaRef ds:uri="b561d3cc-3f8f-4588-a568-be861ce1308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162</Words>
  <Application>Microsoft Office PowerPoint</Application>
  <PresentationFormat>Widescreen</PresentationFormat>
  <Paragraphs>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ReithSans</vt:lpstr>
      <vt:lpstr>Office Theme</vt:lpstr>
      <vt:lpstr>Britain declares War on Germany!</vt:lpstr>
      <vt:lpstr>PowerPoint Presentation</vt:lpstr>
      <vt:lpstr>PowerPoint Presentation</vt:lpstr>
      <vt:lpstr>Write an announcement informing the country that Britain is at war.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Britain declares War on Germany!</dc:title>
  <dc:creator>Vanessa Toyne</dc:creator>
  <cp:lastModifiedBy>Vanessa Toyne</cp:lastModifiedBy>
  <cp:revision>3</cp:revision>
  <dcterms:created xsi:type="dcterms:W3CDTF">2021-12-12T18:28:37Z</dcterms:created>
  <dcterms:modified xsi:type="dcterms:W3CDTF">2021-12-12T18:43:20Z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