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0"/>
  </p:notesMasterIdLst>
  <p:sldIdLst>
    <p:sldId id="296" r:id="rId11"/>
    <p:sldId id="297" r:id="rId12"/>
    <p:sldId id="400" r:id="rId13"/>
    <p:sldId id="419" r:id="rId14"/>
    <p:sldId id="299" r:id="rId15"/>
    <p:sldId id="402" r:id="rId16"/>
    <p:sldId id="417" r:id="rId17"/>
    <p:sldId id="420" r:id="rId18"/>
    <p:sldId id="40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18" userDrawn="1">
          <p15:clr>
            <a:srgbClr val="A4A3A4"/>
          </p15:clr>
        </p15:guide>
        <p15:guide id="2" pos="167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88267" autoAdjust="0"/>
  </p:normalViewPr>
  <p:slideViewPr>
    <p:cSldViewPr snapToGrid="0" snapToObjects="1">
      <p:cViewPr varScale="1">
        <p:scale>
          <a:sx n="99" d="100"/>
          <a:sy n="99" d="100"/>
        </p:scale>
        <p:origin x="1172" y="72"/>
      </p:cViewPr>
      <p:guideLst>
        <p:guide orient="horz" pos="618"/>
        <p:guide pos="16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B1BE263-2F67-4ADE-9DE9-F69E7CBAD868}"/>
    <pc:docChg chg="modSld">
      <pc:chgData name="James Clegg" userId="c6df1435-7a36-4b38-be4d-16e68e91152f" providerId="ADAL" clId="{BB1BE263-2F67-4ADE-9DE9-F69E7CBAD868}" dt="2020-11-17T09:09:27.505" v="71" actId="1037"/>
      <pc:docMkLst>
        <pc:docMk/>
      </pc:docMkLst>
      <pc:sldChg chg="modNotesTx">
        <pc:chgData name="James Clegg" userId="c6df1435-7a36-4b38-be4d-16e68e91152f" providerId="ADAL" clId="{BB1BE263-2F67-4ADE-9DE9-F69E7CBAD868}" dt="2020-11-17T09:07:53.693" v="0" actId="6549"/>
        <pc:sldMkLst>
          <pc:docMk/>
          <pc:sldMk cId="431824316" sldId="402"/>
        </pc:sldMkLst>
      </pc:sldChg>
      <pc:sldChg chg="modNotesTx">
        <pc:chgData name="James Clegg" userId="c6df1435-7a36-4b38-be4d-16e68e91152f" providerId="ADAL" clId="{BB1BE263-2F67-4ADE-9DE9-F69E7CBAD868}" dt="2020-11-17T09:07:55.959" v="1" actId="6549"/>
        <pc:sldMkLst>
          <pc:docMk/>
          <pc:sldMk cId="1697452338" sldId="417"/>
        </pc:sldMkLst>
      </pc:sldChg>
      <pc:sldChg chg="modSp">
        <pc:chgData name="James Clegg" userId="c6df1435-7a36-4b38-be4d-16e68e91152f" providerId="ADAL" clId="{BB1BE263-2F67-4ADE-9DE9-F69E7CBAD868}" dt="2020-11-17T09:09:27.505" v="71" actId="1037"/>
        <pc:sldMkLst>
          <pc:docMk/>
          <pc:sldMk cId="3806044323" sldId="420"/>
        </pc:sldMkLst>
        <pc:spChg chg="mod">
          <ac:chgData name="James Clegg" userId="c6df1435-7a36-4b38-be4d-16e68e91152f" providerId="ADAL" clId="{BB1BE263-2F67-4ADE-9DE9-F69E7CBAD868}" dt="2020-11-17T09:08:59.394" v="46" actId="1038"/>
          <ac:spMkLst>
            <pc:docMk/>
            <pc:sldMk cId="3806044323" sldId="420"/>
            <ac:spMk id="2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8:40.256" v="2" actId="1076"/>
          <ac:spMkLst>
            <pc:docMk/>
            <pc:sldMk cId="3806044323" sldId="420"/>
            <ac:spMk id="3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8:55.833" v="42" actId="1037"/>
          <ac:spMkLst>
            <pc:docMk/>
            <pc:sldMk cId="3806044323" sldId="420"/>
            <ac:spMk id="4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9:21.480" v="61" actId="14100"/>
          <ac:spMkLst>
            <pc:docMk/>
            <pc:sldMk cId="3806044323" sldId="420"/>
            <ac:spMk id="9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8:43.984" v="3" actId="1076"/>
          <ac:spMkLst>
            <pc:docMk/>
            <pc:sldMk cId="3806044323" sldId="420"/>
            <ac:spMk id="14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9:01.992" v="51" actId="1037"/>
          <ac:spMkLst>
            <pc:docMk/>
            <pc:sldMk cId="3806044323" sldId="420"/>
            <ac:spMk id="15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9:06.635" v="54" actId="1037"/>
          <ac:spMkLst>
            <pc:docMk/>
            <pc:sldMk cId="3806044323" sldId="420"/>
            <ac:spMk id="17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9:11.856" v="59" actId="1037"/>
          <ac:spMkLst>
            <pc:docMk/>
            <pc:sldMk cId="3806044323" sldId="420"/>
            <ac:spMk id="18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9:09.735" v="57" actId="1037"/>
          <ac:spMkLst>
            <pc:docMk/>
            <pc:sldMk cId="3806044323" sldId="420"/>
            <ac:spMk id="19" creationId="{00000000-0000-0000-0000-000000000000}"/>
          </ac:spMkLst>
        </pc:spChg>
        <pc:spChg chg="mod">
          <ac:chgData name="James Clegg" userId="c6df1435-7a36-4b38-be4d-16e68e91152f" providerId="ADAL" clId="{BB1BE263-2F67-4ADE-9DE9-F69E7CBAD868}" dt="2020-11-17T09:09:27.505" v="71" actId="1037"/>
          <ac:spMkLst>
            <pc:docMk/>
            <pc:sldMk cId="3806044323" sldId="420"/>
            <ac:spMk id="2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58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6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185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3" Type="http://schemas.openxmlformats.org/officeDocument/2006/relationships/notesSlide" Target="../notesSlides/notesSlide2.xml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5" Type="http://schemas.openxmlformats.org/officeDocument/2006/relationships/image" Target="../media/image17.png"/><Relationship Id="rId10" Type="http://schemas.openxmlformats.org/officeDocument/2006/relationships/image" Target="../media/image19.png"/><Relationship Id="rId4" Type="http://schemas.openxmlformats.org/officeDocument/2006/relationships/image" Target="../media/image11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C76E9EC-8841-448E-8FB7-74E55F627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33" y="2624258"/>
            <a:ext cx="6145301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5F510D-534D-41CA-A972-1D18924DC7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342" t="46115" r="31976" b="42732"/>
          <a:stretch/>
        </p:blipFill>
        <p:spPr>
          <a:xfrm>
            <a:off x="1931920" y="1625295"/>
            <a:ext cx="1627122" cy="13933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1ED9B0-BA0D-447F-ADA2-6A1C423FC6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342" t="57342" r="31976" b="32418"/>
          <a:stretch/>
        </p:blipFill>
        <p:spPr>
          <a:xfrm>
            <a:off x="5322136" y="1669099"/>
            <a:ext cx="1511224" cy="118813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80655" y="777834"/>
            <a:ext cx="70076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Are the groups equal?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Draw 3 equal groups with 2 circles in each group.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How many circles have you drawn altogether?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902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0655" y="777834"/>
            <a:ext cx="70076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1) 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Are the groups equal?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 Draw 3 equal groups with 2 circles in each group.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 How many circles have you drawn altogether?</a:t>
            </a:r>
          </a:p>
          <a:p>
            <a:pPr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5F510D-534D-41CA-A972-1D18924DC7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342" t="47210" r="31976" b="42732"/>
          <a:stretch/>
        </p:blipFill>
        <p:spPr>
          <a:xfrm>
            <a:off x="1931920" y="1762125"/>
            <a:ext cx="1627122" cy="125651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1ED9B0-BA0D-447F-ADA2-6A1C423FC6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342" t="57342" r="31976" b="32418"/>
          <a:stretch/>
        </p:blipFill>
        <p:spPr>
          <a:xfrm>
            <a:off x="5322136" y="1669099"/>
            <a:ext cx="1511224" cy="1188135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490338D3-A747-4B21-8009-346E670C8B90}"/>
              </a:ext>
            </a:extLst>
          </p:cNvPr>
          <p:cNvSpPr/>
          <p:nvPr/>
        </p:nvSpPr>
        <p:spPr>
          <a:xfrm>
            <a:off x="1726590" y="4024455"/>
            <a:ext cx="410659" cy="388757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B6F2299-59F0-455D-A206-4EF221010C00}"/>
              </a:ext>
            </a:extLst>
          </p:cNvPr>
          <p:cNvSpPr/>
          <p:nvPr/>
        </p:nvSpPr>
        <p:spPr>
          <a:xfrm>
            <a:off x="2289649" y="4024455"/>
            <a:ext cx="410659" cy="388757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7FDDA6D-D0EC-44EC-98D7-367AFE27D288}"/>
              </a:ext>
            </a:extLst>
          </p:cNvPr>
          <p:cNvSpPr/>
          <p:nvPr/>
        </p:nvSpPr>
        <p:spPr>
          <a:xfrm>
            <a:off x="3912729" y="4024455"/>
            <a:ext cx="410659" cy="388757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A5C5BBA-9EB3-487F-8601-DF425A53F384}"/>
              </a:ext>
            </a:extLst>
          </p:cNvPr>
          <p:cNvSpPr/>
          <p:nvPr/>
        </p:nvSpPr>
        <p:spPr>
          <a:xfrm>
            <a:off x="4475788" y="4023245"/>
            <a:ext cx="410659" cy="388757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18BEDA6-9BF9-4CA6-9251-9C26FE1B6CDE}"/>
              </a:ext>
            </a:extLst>
          </p:cNvPr>
          <p:cNvSpPr/>
          <p:nvPr/>
        </p:nvSpPr>
        <p:spPr>
          <a:xfrm>
            <a:off x="6123116" y="4000767"/>
            <a:ext cx="410659" cy="388757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84DFB81-467E-40A3-985D-1F42E7A71D46}"/>
              </a:ext>
            </a:extLst>
          </p:cNvPr>
          <p:cNvSpPr/>
          <p:nvPr/>
        </p:nvSpPr>
        <p:spPr>
          <a:xfrm>
            <a:off x="6686175" y="4000767"/>
            <a:ext cx="410659" cy="388757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C3AF27-562F-4303-9762-A9F0359B9605}"/>
              </a:ext>
            </a:extLst>
          </p:cNvPr>
          <p:cNvSpPr txBox="1"/>
          <p:nvPr/>
        </p:nvSpPr>
        <p:spPr>
          <a:xfrm>
            <a:off x="3452792" y="5010036"/>
            <a:ext cx="47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9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E23371A-460D-44DD-9A42-3C4EE7533A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32" y="674981"/>
            <a:ext cx="1621348" cy="27709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8E828DA-330E-47C1-A14A-FE99E6EE4E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452" y="674981"/>
            <a:ext cx="1621348" cy="27709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347E00F-A3A3-4E5E-AB3D-545A77407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686" y="674981"/>
            <a:ext cx="1621348" cy="277090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8312DFF-DD37-48AE-AC77-E3451C8A0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231" y="674979"/>
            <a:ext cx="1621348" cy="277090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FF1E618-76A1-4F1E-AA5A-BD45879A314B}"/>
              </a:ext>
            </a:extLst>
          </p:cNvPr>
          <p:cNvSpPr txBox="1"/>
          <p:nvPr/>
        </p:nvSpPr>
        <p:spPr>
          <a:xfrm>
            <a:off x="568036" y="341817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flowers in each vase.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E962E62-69AF-4E2D-93A3-8A5FB68488E1}"/>
              </a:ext>
            </a:extLst>
          </p:cNvPr>
          <p:cNvSpPr txBox="1"/>
          <p:nvPr/>
        </p:nvSpPr>
        <p:spPr>
          <a:xfrm>
            <a:off x="587086" y="4081573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vases.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3242B7A-0BC3-4EFA-8DA4-F50E2640E4B2}"/>
              </a:ext>
            </a:extLst>
          </p:cNvPr>
          <p:cNvSpPr txBox="1"/>
          <p:nvPr/>
        </p:nvSpPr>
        <p:spPr>
          <a:xfrm>
            <a:off x="629340" y="4686302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4A059C1-A715-46EC-A5AA-FFFCE5BFF4EC}"/>
              </a:ext>
            </a:extLst>
          </p:cNvPr>
          <p:cNvSpPr/>
          <p:nvPr/>
        </p:nvSpPr>
        <p:spPr>
          <a:xfrm>
            <a:off x="3119886" y="3456095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11DF31D-B0B6-470E-BECB-0D5035914691}"/>
              </a:ext>
            </a:extLst>
          </p:cNvPr>
          <p:cNvSpPr/>
          <p:nvPr/>
        </p:nvSpPr>
        <p:spPr>
          <a:xfrm>
            <a:off x="4204342" y="41288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A4F3741-6AF4-4F99-95F9-268C5ADD4ACD}"/>
              </a:ext>
            </a:extLst>
          </p:cNvPr>
          <p:cNvSpPr/>
          <p:nvPr/>
        </p:nvSpPr>
        <p:spPr>
          <a:xfrm>
            <a:off x="3566291" y="4739871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7ADC90E-2EBB-4E55-A09B-4B11DF388376}"/>
              </a:ext>
            </a:extLst>
          </p:cNvPr>
          <p:cNvSpPr/>
          <p:nvPr/>
        </p:nvSpPr>
        <p:spPr>
          <a:xfrm>
            <a:off x="6330667" y="4716326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16B63BC-1382-4649-8D74-7F7040B42D09}"/>
              </a:ext>
            </a:extLst>
          </p:cNvPr>
          <p:cNvSpPr/>
          <p:nvPr/>
        </p:nvSpPr>
        <p:spPr>
          <a:xfrm>
            <a:off x="2367780" y="54049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90F525E-533E-4D12-8679-A9FA0917E7D3}"/>
              </a:ext>
            </a:extLst>
          </p:cNvPr>
          <p:cNvSpPr/>
          <p:nvPr/>
        </p:nvSpPr>
        <p:spPr>
          <a:xfrm>
            <a:off x="4878145" y="54049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AB9B71E-AF0A-457E-A854-A17E344055F6}"/>
              </a:ext>
            </a:extLst>
          </p:cNvPr>
          <p:cNvSpPr/>
          <p:nvPr/>
        </p:nvSpPr>
        <p:spPr>
          <a:xfrm>
            <a:off x="4059381" y="54049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F29D892-DF7D-4324-A82F-65990275733E}"/>
              </a:ext>
            </a:extLst>
          </p:cNvPr>
          <p:cNvSpPr/>
          <p:nvPr/>
        </p:nvSpPr>
        <p:spPr>
          <a:xfrm>
            <a:off x="3186544" y="540492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0727292-B31F-4762-881E-5691DB3CD83F}"/>
              </a:ext>
            </a:extLst>
          </p:cNvPr>
          <p:cNvSpPr/>
          <p:nvPr/>
        </p:nvSpPr>
        <p:spPr>
          <a:xfrm>
            <a:off x="5742034" y="5404926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83C84FA6-F78D-4CF8-86B2-877B3C86182D}"/>
                  </a:ext>
                </a:extLst>
              </p:cNvPr>
              <p:cNvSpPr txBox="1"/>
              <p:nvPr/>
            </p:nvSpPr>
            <p:spPr>
              <a:xfrm>
                <a:off x="5279926" y="5370694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83C84FA6-F78D-4CF8-86B2-877B3C8618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9926" y="5370694"/>
                <a:ext cx="316941" cy="461665"/>
              </a:xfrm>
              <a:prstGeom prst="rect">
                <a:avLst/>
              </a:prstGeom>
              <a:blipFill>
                <a:blip r:embed="rId7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A721D55-E21C-497D-893B-614417BB04BF}"/>
                  </a:ext>
                </a:extLst>
              </p:cNvPr>
              <p:cNvSpPr txBox="1"/>
              <p:nvPr/>
            </p:nvSpPr>
            <p:spPr>
              <a:xfrm>
                <a:off x="2744237" y="5363569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A721D55-E21C-497D-893B-614417BB04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4237" y="5363569"/>
                <a:ext cx="316941" cy="461665"/>
              </a:xfrm>
              <a:prstGeom prst="rect">
                <a:avLst/>
              </a:prstGeom>
              <a:blipFill>
                <a:blip r:embed="rId8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89135A15-F714-4238-96CB-2EDBBF833829}"/>
                  </a:ext>
                </a:extLst>
              </p:cNvPr>
              <p:cNvSpPr txBox="1"/>
              <p:nvPr/>
            </p:nvSpPr>
            <p:spPr>
              <a:xfrm>
                <a:off x="3588876" y="5351760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89135A15-F714-4238-96CB-2EDBBF833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876" y="5351760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639A4CE-6605-4933-8CBC-9E095C871A45}"/>
                  </a:ext>
                </a:extLst>
              </p:cNvPr>
              <p:cNvSpPr txBox="1"/>
              <p:nvPr/>
            </p:nvSpPr>
            <p:spPr>
              <a:xfrm>
                <a:off x="4451291" y="535295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639A4CE-6605-4933-8CBC-9E095C871A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1291" y="5352957"/>
                <a:ext cx="316941" cy="461665"/>
              </a:xfrm>
              <a:prstGeom prst="rect">
                <a:avLst/>
              </a:prstGeom>
              <a:blipFill>
                <a:blip r:embed="rId10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FD55CCBE-2B95-4235-98B8-DDA6A7E4A1FE}"/>
              </a:ext>
            </a:extLst>
          </p:cNvPr>
          <p:cNvSpPr txBox="1"/>
          <p:nvPr/>
        </p:nvSpPr>
        <p:spPr>
          <a:xfrm>
            <a:off x="3149804" y="3423275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ED6C7F8-FEC8-485C-9DD5-61285473702D}"/>
              </a:ext>
            </a:extLst>
          </p:cNvPr>
          <p:cNvSpPr txBox="1"/>
          <p:nvPr/>
        </p:nvSpPr>
        <p:spPr>
          <a:xfrm>
            <a:off x="3566291" y="4716326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CB42C06-7B17-44D6-87BF-9E5EB6C05C9C}"/>
              </a:ext>
            </a:extLst>
          </p:cNvPr>
          <p:cNvSpPr txBox="1"/>
          <p:nvPr/>
        </p:nvSpPr>
        <p:spPr>
          <a:xfrm>
            <a:off x="4201913" y="410284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6FA076-1AFF-4B9F-94A8-49B6229DE819}"/>
              </a:ext>
            </a:extLst>
          </p:cNvPr>
          <p:cNvSpPr txBox="1"/>
          <p:nvPr/>
        </p:nvSpPr>
        <p:spPr>
          <a:xfrm>
            <a:off x="6344527" y="467449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2977F62-F2D5-4654-9961-7F1129599A39}"/>
              </a:ext>
            </a:extLst>
          </p:cNvPr>
          <p:cNvSpPr txBox="1"/>
          <p:nvPr/>
        </p:nvSpPr>
        <p:spPr>
          <a:xfrm>
            <a:off x="2414503" y="537069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46D09B9-8C0E-41A6-AEC7-F4E1350ACB8B}"/>
              </a:ext>
            </a:extLst>
          </p:cNvPr>
          <p:cNvSpPr txBox="1"/>
          <p:nvPr/>
        </p:nvSpPr>
        <p:spPr>
          <a:xfrm>
            <a:off x="4106537" y="53878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53435D-1424-4602-9891-DC25A642D637}"/>
              </a:ext>
            </a:extLst>
          </p:cNvPr>
          <p:cNvSpPr txBox="1"/>
          <p:nvPr/>
        </p:nvSpPr>
        <p:spPr>
          <a:xfrm>
            <a:off x="4913399" y="5370694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89AA774-221E-450C-8F61-665310ED3327}"/>
              </a:ext>
            </a:extLst>
          </p:cNvPr>
          <p:cNvSpPr txBox="1"/>
          <p:nvPr/>
        </p:nvSpPr>
        <p:spPr>
          <a:xfrm>
            <a:off x="3242992" y="5363569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EB6B32B-FA1B-494F-83D7-CDF21180A966}"/>
              </a:ext>
            </a:extLst>
          </p:cNvPr>
          <p:cNvSpPr txBox="1"/>
          <p:nvPr/>
        </p:nvSpPr>
        <p:spPr>
          <a:xfrm>
            <a:off x="5691691" y="5352877"/>
            <a:ext cx="633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182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6" grpId="0" animBg="1"/>
      <p:bldP spid="38" grpId="0" animBg="1"/>
      <p:bldP spid="39" grpId="0" animBg="1"/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4781C6-1FFD-4128-96E2-41BC24B7D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08" y="867242"/>
            <a:ext cx="1210475" cy="16681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29B547-D1E0-4AAF-AF89-9BC519AFB7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4" y="867242"/>
            <a:ext cx="1210475" cy="16681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F9B9F6-72BD-4B5F-99C9-B899CF62F0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742" y="867242"/>
            <a:ext cx="1210475" cy="16681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CC9F7B6-CD00-48FA-ACE3-A794B62551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40" y="867242"/>
            <a:ext cx="1210475" cy="1668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8071B8-2828-47D0-8D08-91D0D76DC2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176" y="867242"/>
            <a:ext cx="1210475" cy="16681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C48D08-B3A6-48DD-9551-961464FEE5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610" y="867242"/>
            <a:ext cx="1210475" cy="16681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1BC6BC-F917-4251-BAB8-E69B7EF9D73A}"/>
              </a:ext>
            </a:extLst>
          </p:cNvPr>
          <p:cNvSpPr txBox="1"/>
          <p:nvPr/>
        </p:nvSpPr>
        <p:spPr>
          <a:xfrm>
            <a:off x="629340" y="2792106"/>
            <a:ext cx="6982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6373901-F1D0-4DA2-8D8B-19E3FB580001}"/>
              </a:ext>
            </a:extLst>
          </p:cNvPr>
          <p:cNvSpPr/>
          <p:nvPr/>
        </p:nvSpPr>
        <p:spPr>
          <a:xfrm>
            <a:off x="3575522" y="2836231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392ED25-D04A-4B41-8D47-A14DD9668E6B}"/>
              </a:ext>
            </a:extLst>
          </p:cNvPr>
          <p:cNvSpPr/>
          <p:nvPr/>
        </p:nvSpPr>
        <p:spPr>
          <a:xfrm>
            <a:off x="6355349" y="2835489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CC07B80-B6ED-47E8-A449-4A0FC95CB511}"/>
              </a:ext>
            </a:extLst>
          </p:cNvPr>
          <p:cNvSpPr/>
          <p:nvPr/>
        </p:nvSpPr>
        <p:spPr>
          <a:xfrm>
            <a:off x="3210015" y="384770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FB6DFA-AB32-4AF5-9573-D694393D7DBE}"/>
              </a:ext>
            </a:extLst>
          </p:cNvPr>
          <p:cNvSpPr/>
          <p:nvPr/>
        </p:nvSpPr>
        <p:spPr>
          <a:xfrm>
            <a:off x="5720380" y="384770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BF3C03-F18F-494A-97B1-3C5822A17B4F}"/>
              </a:ext>
            </a:extLst>
          </p:cNvPr>
          <p:cNvSpPr/>
          <p:nvPr/>
        </p:nvSpPr>
        <p:spPr>
          <a:xfrm>
            <a:off x="4901616" y="384770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021C10-0190-4B88-8142-1B1EECBE65CF}"/>
              </a:ext>
            </a:extLst>
          </p:cNvPr>
          <p:cNvSpPr/>
          <p:nvPr/>
        </p:nvSpPr>
        <p:spPr>
          <a:xfrm>
            <a:off x="4028779" y="384770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7B42FA-EDAB-4C29-AC9C-AF6092062361}"/>
              </a:ext>
            </a:extLst>
          </p:cNvPr>
          <p:cNvSpPr/>
          <p:nvPr/>
        </p:nvSpPr>
        <p:spPr>
          <a:xfrm>
            <a:off x="6573318" y="3847702"/>
            <a:ext cx="498755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26E0C1B-AEDB-49D7-A93F-20B16994638F}"/>
                  </a:ext>
                </a:extLst>
              </p:cNvPr>
              <p:cNvSpPr txBox="1"/>
              <p:nvPr/>
            </p:nvSpPr>
            <p:spPr>
              <a:xfrm>
                <a:off x="6111211" y="380044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26E0C1B-AEDB-49D7-A93F-20B1699463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1211" y="3800447"/>
                <a:ext cx="316941" cy="461665"/>
              </a:xfrm>
              <a:prstGeom prst="rect">
                <a:avLst/>
              </a:prstGeom>
              <a:blipFill>
                <a:blip r:embed="rId9"/>
                <a:stretch>
                  <a:fillRect r="-211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57027A-19D3-4FE2-A3E9-149E839144B4}"/>
                  </a:ext>
                </a:extLst>
              </p:cNvPr>
              <p:cNvSpPr txBox="1"/>
              <p:nvPr/>
            </p:nvSpPr>
            <p:spPr>
              <a:xfrm>
                <a:off x="3575522" y="380044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457027A-19D3-4FE2-A3E9-149E839144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5522" y="3800447"/>
                <a:ext cx="316941" cy="461665"/>
              </a:xfrm>
              <a:prstGeom prst="rect">
                <a:avLst/>
              </a:prstGeom>
              <a:blipFill>
                <a:blip r:embed="rId10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9124F8F-762F-4469-B61F-67DD6E7788FC}"/>
                  </a:ext>
                </a:extLst>
              </p:cNvPr>
              <p:cNvSpPr txBox="1"/>
              <p:nvPr/>
            </p:nvSpPr>
            <p:spPr>
              <a:xfrm>
                <a:off x="4420161" y="380044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9124F8F-762F-4469-B61F-67DD6E7788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0161" y="3800447"/>
                <a:ext cx="316941" cy="461665"/>
              </a:xfrm>
              <a:prstGeom prst="rect">
                <a:avLst/>
              </a:prstGeom>
              <a:blipFill>
                <a:blip r:embed="rId11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067FE04-FACC-4743-8AF7-FFB4076B9DCF}"/>
                  </a:ext>
                </a:extLst>
              </p:cNvPr>
              <p:cNvSpPr txBox="1"/>
              <p:nvPr/>
            </p:nvSpPr>
            <p:spPr>
              <a:xfrm>
                <a:off x="5282576" y="380044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067FE04-FACC-4743-8AF7-FFB4076B9D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2576" y="3800447"/>
                <a:ext cx="316941" cy="461665"/>
              </a:xfrm>
              <a:prstGeom prst="rect">
                <a:avLst/>
              </a:prstGeom>
              <a:blipFill>
                <a:blip r:embed="rId12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>
            <a:extLst>
              <a:ext uri="{FF2B5EF4-FFF2-40B4-BE49-F238E27FC236}">
                <a16:creationId xmlns:a16="http://schemas.microsoft.com/office/drawing/2014/main" id="{5A2BC12A-6B69-4668-B790-4199B65EADDA}"/>
              </a:ext>
            </a:extLst>
          </p:cNvPr>
          <p:cNvSpPr/>
          <p:nvPr/>
        </p:nvSpPr>
        <p:spPr>
          <a:xfrm>
            <a:off x="2399651" y="384770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0C6DB3B-331C-4C67-8CD0-E4013BC162D2}"/>
                  </a:ext>
                </a:extLst>
              </p:cNvPr>
              <p:cNvSpPr txBox="1"/>
              <p:nvPr/>
            </p:nvSpPr>
            <p:spPr>
              <a:xfrm>
                <a:off x="2765158" y="380044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00C6DB3B-331C-4C67-8CD0-E4013BC162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5158" y="3800447"/>
                <a:ext cx="316941" cy="461665"/>
              </a:xfrm>
              <a:prstGeom prst="rect">
                <a:avLst/>
              </a:prstGeom>
              <a:blipFill>
                <a:blip r:embed="rId13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>
            <a:extLst>
              <a:ext uri="{FF2B5EF4-FFF2-40B4-BE49-F238E27FC236}">
                <a16:creationId xmlns:a16="http://schemas.microsoft.com/office/drawing/2014/main" id="{DDF198E2-7520-46D5-BEEB-267DCE5039A4}"/>
              </a:ext>
            </a:extLst>
          </p:cNvPr>
          <p:cNvSpPr/>
          <p:nvPr/>
        </p:nvSpPr>
        <p:spPr>
          <a:xfrm>
            <a:off x="1534537" y="3847702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AF825E1-81C4-429A-8AE4-9783A6AF5477}"/>
                  </a:ext>
                </a:extLst>
              </p:cNvPr>
              <p:cNvSpPr txBox="1"/>
              <p:nvPr/>
            </p:nvSpPr>
            <p:spPr>
              <a:xfrm>
                <a:off x="1900044" y="3800447"/>
                <a:ext cx="3169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7AF825E1-81C4-429A-8AE4-9783A6AF54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0044" y="3800447"/>
                <a:ext cx="316941" cy="461665"/>
              </a:xfrm>
              <a:prstGeom prst="rect">
                <a:avLst/>
              </a:prstGeom>
              <a:blipFill>
                <a:blip r:embed="rId14"/>
                <a:stretch>
                  <a:fillRect l="-1923" r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>
            <a:extLst>
              <a:ext uri="{FF2B5EF4-FFF2-40B4-BE49-F238E27FC236}">
                <a16:creationId xmlns:a16="http://schemas.microsoft.com/office/drawing/2014/main" id="{A39CCD22-E82A-4C42-BA06-98D1C862885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60" y="4821523"/>
            <a:ext cx="7266160" cy="1158556"/>
          </a:xfrm>
          <a:prstGeom prst="rect">
            <a:avLst/>
          </a:prstGeom>
        </p:spPr>
      </p:pic>
      <p:sp>
        <p:nvSpPr>
          <p:cNvPr id="29" name="Curved Down Arrow 32">
            <a:extLst>
              <a:ext uri="{FF2B5EF4-FFF2-40B4-BE49-F238E27FC236}">
                <a16:creationId xmlns:a16="http://schemas.microsoft.com/office/drawing/2014/main" id="{5621278B-5BE1-48BC-8D85-6BF67FC9D503}"/>
              </a:ext>
            </a:extLst>
          </p:cNvPr>
          <p:cNvSpPr/>
          <p:nvPr/>
        </p:nvSpPr>
        <p:spPr>
          <a:xfrm>
            <a:off x="1703695" y="4655127"/>
            <a:ext cx="636896" cy="332509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Curved Down Arrow 33">
            <a:extLst>
              <a:ext uri="{FF2B5EF4-FFF2-40B4-BE49-F238E27FC236}">
                <a16:creationId xmlns:a16="http://schemas.microsoft.com/office/drawing/2014/main" id="{1E865135-634C-45B1-A178-317BAA06A77D}"/>
              </a:ext>
            </a:extLst>
          </p:cNvPr>
          <p:cNvSpPr/>
          <p:nvPr/>
        </p:nvSpPr>
        <p:spPr>
          <a:xfrm>
            <a:off x="1094509" y="4631950"/>
            <a:ext cx="636896" cy="332509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Curved Down Arrow 34">
            <a:extLst>
              <a:ext uri="{FF2B5EF4-FFF2-40B4-BE49-F238E27FC236}">
                <a16:creationId xmlns:a16="http://schemas.microsoft.com/office/drawing/2014/main" id="{BD47EF5D-096F-4C90-BFEF-112F6BDD0883}"/>
              </a:ext>
            </a:extLst>
          </p:cNvPr>
          <p:cNvSpPr/>
          <p:nvPr/>
        </p:nvSpPr>
        <p:spPr>
          <a:xfrm>
            <a:off x="2286732" y="4641017"/>
            <a:ext cx="636896" cy="332509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2" name="Curved Down Arrow 35">
            <a:extLst>
              <a:ext uri="{FF2B5EF4-FFF2-40B4-BE49-F238E27FC236}">
                <a16:creationId xmlns:a16="http://schemas.microsoft.com/office/drawing/2014/main" id="{134A3D98-03B9-4079-99C4-9A6932723DFA}"/>
              </a:ext>
            </a:extLst>
          </p:cNvPr>
          <p:cNvSpPr/>
          <p:nvPr/>
        </p:nvSpPr>
        <p:spPr>
          <a:xfrm>
            <a:off x="2843204" y="4618095"/>
            <a:ext cx="636896" cy="332509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Curved Down Arrow 36">
            <a:extLst>
              <a:ext uri="{FF2B5EF4-FFF2-40B4-BE49-F238E27FC236}">
                <a16:creationId xmlns:a16="http://schemas.microsoft.com/office/drawing/2014/main" id="{47CC6D9E-D723-4D4B-9A5A-4D5C534649EB}"/>
              </a:ext>
            </a:extLst>
          </p:cNvPr>
          <p:cNvSpPr/>
          <p:nvPr/>
        </p:nvSpPr>
        <p:spPr>
          <a:xfrm>
            <a:off x="3434746" y="4631950"/>
            <a:ext cx="636896" cy="332509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Curved Down Arrow 37">
            <a:extLst>
              <a:ext uri="{FF2B5EF4-FFF2-40B4-BE49-F238E27FC236}">
                <a16:creationId xmlns:a16="http://schemas.microsoft.com/office/drawing/2014/main" id="{5549155A-F77A-480C-9174-B2777353D852}"/>
              </a:ext>
            </a:extLst>
          </p:cNvPr>
          <p:cNvSpPr/>
          <p:nvPr/>
        </p:nvSpPr>
        <p:spPr>
          <a:xfrm>
            <a:off x="4035427" y="4618095"/>
            <a:ext cx="636896" cy="332509"/>
          </a:xfrm>
          <a:prstGeom prst="curvedDownArrow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3F8377A-E5BE-4D11-A947-142F4E770198}"/>
              </a:ext>
            </a:extLst>
          </p:cNvPr>
          <p:cNvSpPr txBox="1"/>
          <p:nvPr/>
        </p:nvSpPr>
        <p:spPr>
          <a:xfrm>
            <a:off x="6360504" y="28089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34EAFEE-D52F-444D-A6A3-2DD77DDB83A4}"/>
              </a:ext>
            </a:extLst>
          </p:cNvPr>
          <p:cNvSpPr txBox="1"/>
          <p:nvPr/>
        </p:nvSpPr>
        <p:spPr>
          <a:xfrm>
            <a:off x="3612373" y="2808903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2AA7286-068A-43E2-A3B9-034D22E3DA65}"/>
              </a:ext>
            </a:extLst>
          </p:cNvPr>
          <p:cNvSpPr txBox="1"/>
          <p:nvPr/>
        </p:nvSpPr>
        <p:spPr>
          <a:xfrm>
            <a:off x="2418339" y="380044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EE78E10-2A6E-43A4-8948-8E5F2B0F0A88}"/>
              </a:ext>
            </a:extLst>
          </p:cNvPr>
          <p:cNvSpPr txBox="1"/>
          <p:nvPr/>
        </p:nvSpPr>
        <p:spPr>
          <a:xfrm>
            <a:off x="1573885" y="380044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525720A-A977-4D3E-A31E-E5430F04D5AC}"/>
              </a:ext>
            </a:extLst>
          </p:cNvPr>
          <p:cNvSpPr txBox="1"/>
          <p:nvPr/>
        </p:nvSpPr>
        <p:spPr>
          <a:xfrm>
            <a:off x="3249363" y="380044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01BE82A-8E90-4F31-8B91-BF896E5C3810}"/>
              </a:ext>
            </a:extLst>
          </p:cNvPr>
          <p:cNvSpPr txBox="1"/>
          <p:nvPr/>
        </p:nvSpPr>
        <p:spPr>
          <a:xfrm>
            <a:off x="4053195" y="380044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929A78F-CBEC-493E-9FD1-BCDB3E310B14}"/>
              </a:ext>
            </a:extLst>
          </p:cNvPr>
          <p:cNvSpPr txBox="1"/>
          <p:nvPr/>
        </p:nvSpPr>
        <p:spPr>
          <a:xfrm>
            <a:off x="4923968" y="380044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F3C5D65-5531-4AE8-9C5F-B11ED80174A6}"/>
              </a:ext>
            </a:extLst>
          </p:cNvPr>
          <p:cNvSpPr txBox="1"/>
          <p:nvPr/>
        </p:nvSpPr>
        <p:spPr>
          <a:xfrm>
            <a:off x="5752603" y="3800447"/>
            <a:ext cx="49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5D4FE0E-3B53-4D0A-A71D-60390739F790}"/>
              </a:ext>
            </a:extLst>
          </p:cNvPr>
          <p:cNvSpPr txBox="1"/>
          <p:nvPr/>
        </p:nvSpPr>
        <p:spPr>
          <a:xfrm>
            <a:off x="6589522" y="3800447"/>
            <a:ext cx="654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745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 animBg="1"/>
      <p:bldP spid="25" grpId="0"/>
      <p:bldP spid="26" grpId="0" animBg="1"/>
      <p:bldP spid="27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505" y="2647793"/>
            <a:ext cx="698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      equal groups of      </a:t>
            </a:r>
          </a:p>
        </p:txBody>
      </p:sp>
      <p:sp>
        <p:nvSpPr>
          <p:cNvPr id="3" name="Rectangle 2"/>
          <p:cNvSpPr/>
          <p:nvPr/>
        </p:nvSpPr>
        <p:spPr>
          <a:xfrm>
            <a:off x="3418588" y="2706468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579241" y="2706467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312372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822737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03973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131136" y="5355910"/>
            <a:ext cx="415636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686626" y="5355910"/>
            <a:ext cx="489178" cy="3671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224518" y="5277877"/>
                <a:ext cx="316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4518" y="5277877"/>
                <a:ext cx="316941" cy="523220"/>
              </a:xfrm>
              <a:prstGeom prst="rect">
                <a:avLst/>
              </a:prstGeom>
              <a:blipFill>
                <a:blip r:embed="rId5"/>
                <a:stretch>
                  <a:fillRect r="-5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688829" y="5277877"/>
                <a:ext cx="316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8829" y="5277877"/>
                <a:ext cx="316941" cy="523220"/>
              </a:xfrm>
              <a:prstGeom prst="rect">
                <a:avLst/>
              </a:prstGeom>
              <a:blipFill>
                <a:blip r:embed="rId6"/>
                <a:stretch>
                  <a:fillRect r="-5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533468" y="5277877"/>
                <a:ext cx="316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3468" y="5277877"/>
                <a:ext cx="316941" cy="523220"/>
              </a:xfrm>
              <a:prstGeom prst="rect">
                <a:avLst/>
              </a:prstGeom>
              <a:blipFill>
                <a:blip r:embed="rId7"/>
                <a:stretch>
                  <a:fillRect r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395883" y="5277877"/>
                <a:ext cx="316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5883" y="5277877"/>
                <a:ext cx="316941" cy="523220"/>
              </a:xfrm>
              <a:prstGeom prst="rect">
                <a:avLst/>
              </a:prstGeom>
              <a:blipFill>
                <a:blip r:embed="rId8"/>
                <a:stretch>
                  <a:fillRect r="-5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418588" y="2647793"/>
            <a:ext cx="498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01522" y="2647793"/>
            <a:ext cx="498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26228" y="5277877"/>
            <a:ext cx="380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68259" y="5277877"/>
            <a:ext cx="498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13678" y="5277877"/>
            <a:ext cx="498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38674" y="5277877"/>
            <a:ext cx="498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25436" y="5284316"/>
            <a:ext cx="710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56" y="538801"/>
            <a:ext cx="1927530" cy="12986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811" y="538801"/>
            <a:ext cx="1927530" cy="12986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966" y="538801"/>
            <a:ext cx="1927530" cy="12986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21" y="538801"/>
            <a:ext cx="1927530" cy="12986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0"/>
          <a:srcRect b="69856"/>
          <a:stretch/>
        </p:blipFill>
        <p:spPr>
          <a:xfrm>
            <a:off x="1507469" y="3403191"/>
            <a:ext cx="5186203" cy="1572491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175804" y="3946050"/>
            <a:ext cx="4824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596737" y="3431764"/>
            <a:ext cx="4788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175804" y="3431764"/>
            <a:ext cx="482400" cy="4788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594826" y="3946050"/>
            <a:ext cx="475332" cy="475200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604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6" grpId="0" animBg="1"/>
      <p:bldP spid="27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the questions</a:t>
            </a:r>
            <a:br>
              <a:rPr lang="en-GB" dirty="0"/>
            </a:br>
            <a:r>
              <a:rPr lang="en-GB" dirty="0"/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0.7|5.3|0.8|0.7|5.5|3.1|2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1.8|1.2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4|4.3|6.8|2.3|9.8|2.2|9.1|1|0.9|0.9|0.8|1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7.2|2.2|2.3|6.5|0.7|0.8|0.7|0.7|0.6|7.6|4.4|0.9|1|0.9|0.8|0.9|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6.8|3.4|2.6|10.2|0.6|1|0.8|4.5|4.4|3.4|5.8|1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BB558F-BCAB-45E0-889F-4C87E9611776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elements/1.1/"/>
    <ds:schemaRef ds:uri="096bd771-6898-45ef-88f3-5d416875f78d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16480</TotalTime>
  <Words>139</Words>
  <Application>Microsoft Office PowerPoint</Application>
  <PresentationFormat>On-screen Show (4:3)</PresentationFormat>
  <Paragraphs>67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378</cp:revision>
  <dcterms:created xsi:type="dcterms:W3CDTF">2019-07-05T11:02:13Z</dcterms:created>
  <dcterms:modified xsi:type="dcterms:W3CDTF">2020-11-17T09:09:34Z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