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3" r:id="rId6"/>
    <p:sldMasterId id="2147483665" r:id="rId7"/>
    <p:sldMasterId id="2147483667" r:id="rId8"/>
    <p:sldMasterId id="2147483669" r:id="rId9"/>
  </p:sldMasterIdLst>
  <p:sldIdLst>
    <p:sldId id="256" r:id="rId10"/>
    <p:sldId id="296" r:id="rId11"/>
    <p:sldId id="297" r:id="rId12"/>
    <p:sldId id="298" r:id="rId13"/>
    <p:sldId id="314" r:id="rId14"/>
    <p:sldId id="299" r:id="rId15"/>
    <p:sldId id="304" r:id="rId16"/>
    <p:sldId id="307" r:id="rId17"/>
    <p:sldId id="306" r:id="rId18"/>
    <p:sldId id="315" r:id="rId19"/>
    <p:sldId id="309" r:id="rId20"/>
    <p:sldId id="310" r:id="rId21"/>
    <p:sldId id="311" r:id="rId22"/>
    <p:sldId id="312" r:id="rId23"/>
    <p:sldId id="719" r:id="rId24"/>
    <p:sldId id="720" r:id="rId25"/>
    <p:sldId id="71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8F5AF-2CF8-48B0-A66C-B663D98AB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0DD27A-29B1-4F02-A911-F88E889C2E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F8488-2FEA-4271-976A-453A0494A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4688B-80EB-4994-BD13-D56FB46BC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1F79F-99F1-4939-A367-977E78E42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548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C3100-5310-4962-81E7-872C8E012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5082B-0B00-4FD9-B082-B0EF0C148A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BED18-3A49-4585-9913-B0D6B9824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59061-D50A-4E7A-B08A-C166E4B03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D2682-BEE1-49AC-98A9-EEE9749E1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2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AF38D-454C-4559-9553-AB3860A39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C50830-07A4-4A44-A3F5-7DD031DC4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F7D5A-5A4E-45DF-8AF2-42B5F710E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500F0-220F-441C-AC4D-1D1A4CBA0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EDCA6-E4E7-4A49-8F11-D7EB686CD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997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EEBA-2A14-4679-91D9-44F987F6F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28B72-9CA2-48AD-9A03-1B62274936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C2D5EB-D292-412D-AC78-F6A26DC46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93DE94-19A5-43EF-A880-54AF62F73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4A084-4AD0-44B7-B1DE-FDCBD37A7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ADFA2D-5387-4B83-A18A-37D39B055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123CF-5D87-4248-B6D7-CDA000569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3D480-ABE1-4F55-9C01-7C0AE8841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9F929B-6230-4AA1-A588-75A46ADA0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87E946-13A0-4DBC-BEC8-C15B0DFEBB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960EEA-7FB8-418D-A91B-76C9FD727C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3AD1A1-476E-41EB-BB2A-EAACAA31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6E448-F365-4BB6-86ED-1BF5A48E4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2248B3-ABB4-42A4-81AF-FF3D0F0E8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975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967A5-457D-4DE2-9D36-3B644A359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84B5EC-F498-4C42-8F4A-A876E3059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44C9B6-3DDF-4A58-A6D7-AD6C39365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23A625-1E6D-4B31-88F2-9AB5E20D0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661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A3F964-91DD-4A80-AE54-0E721795D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F476E2-2940-45EB-8FF5-79BE0EFDD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6E7F3D-AF47-4E1A-8BC0-2B5B4A1DE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57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102F1-628A-4E2E-90CA-3771DCC05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F1004-4423-4A97-8255-46A56A3BF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170A06-C86E-4915-A66A-629E618EC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BB2B4-01E4-4DEA-9D15-2E4E82381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B39A08-7F24-44DB-840E-985AC68DA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5D09A4-CEE8-4277-BB17-D11C5C4D2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63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2979E-7C08-4B61-9934-CA280403F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BB80FB-930D-4BB3-826E-DF048E7380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40736-DD3B-45F9-967D-758097AA4D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56E840-8E4D-4AF7-A7AA-5D348AAE9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25AFF-4174-4B5B-A8AF-79ED11A6F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EAD9E5-2BB5-4488-8892-2BA49CA32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65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E92A0-085A-43A5-B447-D18BB38EB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3462E1-BBF0-42F3-B980-3E975AA10E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5B9BF-1BB7-48D2-9160-1615898D4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E525E-E4A1-4DBB-9919-C7A6D6338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434CB-BD3D-4BF2-993D-E09067B1D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98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9CA2E9-C9D0-4FDA-B592-3430A75563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BDAF0F-36CE-4AC1-A0DC-E70576A9F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49713-D599-428D-87F3-8DA47E376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FEB00-5BC9-4184-BD63-1DF5C47FD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0A4A4-A6C4-4377-92A6-F3D9AE84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640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2531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0771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7605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09821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6413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179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02640E-6248-4964-8EA6-CF8BB61FA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0DA9BF-7A6A-42A4-AA10-6E8914AE3E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68F9C-9208-484A-B510-FE338DA256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664C4-691B-4269-A915-5BEBF30D263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3D798E-6BFD-4BD8-B2FB-DA5FDB83BA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ADA8F-66A3-47FF-8187-CC76BE45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9688A-8410-4A63-B671-073010E1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3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22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69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29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227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0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Relationship Id="rId6" Type="http://schemas.openxmlformats.org/officeDocument/2006/relationships/image" Target="../media/image1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05FF0-821A-4D18-8558-3787D4E15C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EA30D5-EDC4-4C80-A729-8EA28A6268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23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32C280-88D9-404C-B61C-6779FB6A5A3E}"/>
              </a:ext>
            </a:extLst>
          </p:cNvPr>
          <p:cNvSpPr txBox="1"/>
          <p:nvPr/>
        </p:nvSpPr>
        <p:spPr>
          <a:xfrm>
            <a:off x="729049" y="2817341"/>
            <a:ext cx="8068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Multiplication Calculations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457200">
              <a:buFontTx/>
              <a:buAutoNum type="arabicParenR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3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966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166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366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76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514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152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428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065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790" y="4953372"/>
            <a:ext cx="1043999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755968" y="1192275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44448" y="2776842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94651" y="4275007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77119" y="5119887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2C30EE-C429-4163-B13A-5E8748CAFB21}"/>
              </a:ext>
            </a:extLst>
          </p:cNvPr>
          <p:cNvSpPr txBox="1"/>
          <p:nvPr/>
        </p:nvSpPr>
        <p:spPr>
          <a:xfrm>
            <a:off x="2219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457200">
              <a:buFontTx/>
              <a:buAutoNum type="arabicParenR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3"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4C1EC12-78CD-4D38-8D0B-7F681AFCC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966" y="4147887"/>
            <a:ext cx="1044000" cy="972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A5811FA-C214-44C2-8F9C-D28E4311C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166" y="4147886"/>
            <a:ext cx="1044000" cy="972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E70E78-34ED-4094-BC45-576E6874C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366" y="4147887"/>
            <a:ext cx="1044000" cy="972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873D8E4-D1E4-42F1-AC50-F31EFF416B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76" y="4953372"/>
            <a:ext cx="1043999" cy="97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81996D3-31B2-4025-8A1B-B449B72A42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514" y="4953372"/>
            <a:ext cx="1043999" cy="97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AD1A943-8FBA-40B6-936E-19C59CAB4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152" y="4953372"/>
            <a:ext cx="1043999" cy="972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9671F33-2924-4CE2-85C9-39AAE29380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428" y="4953372"/>
            <a:ext cx="1043999" cy="972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98D04E8-36EA-4FE6-9267-4756FDF12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065" y="4953372"/>
            <a:ext cx="1043999" cy="972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5FE78A-852B-45BB-8597-207F889A7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790" y="4953372"/>
            <a:ext cx="1043999" cy="97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6320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2625541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2625541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7700041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7700041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45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098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512" y="4436146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5064528" y="5078528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4528" y="5078528"/>
                <a:ext cx="2598788" cy="4924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4274060" y="4171495"/>
                <a:ext cx="3889206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            +</m:t>
                    </m:r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060" y="4171495"/>
                <a:ext cx="3889206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280758" y="416955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46147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49782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710504" y="416955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491030" y="416955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28140" y="420628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61237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003115" y="416955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22402" y="514369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64237" y="419641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79205" y="420743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99345" y="513914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87340" y="418756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654438" y="514369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910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937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083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568469" y="3411353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2858" y="338077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26008" y="338077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63207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2632724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2632724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7707224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7707224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45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105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512" y="4436146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5064528" y="5078528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4528" y="5078528"/>
                <a:ext cx="2598788" cy="4924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5032321" y="4197867"/>
                <a:ext cx="2682145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         </m:t>
                    </m:r>
                    <m:r>
                      <a:rPr lang="en-GB" sz="2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321" y="4197867"/>
                <a:ext cx="2682145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5032321" y="423056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46147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49782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338129" y="423056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08972" y="4276470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61237" y="510321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66440" y="423056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2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25670" y="513006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5671" y="427647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11213" y="513006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63317" y="425742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642512" y="513240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918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944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5090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568469" y="3411353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83261" y="337767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80762" y="337767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714" y="339722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758411" y="4824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172645" y="4143810"/>
            <a:ext cx="3493114" cy="590151"/>
            <a:chOff x="2648645" y="4143809"/>
            <a:chExt cx="3493114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457200">
                    <a:defRPr/>
                  </a:pPr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005726" y="3197660"/>
            <a:ext cx="5966058" cy="595069"/>
            <a:chOff x="1481726" y="3197659"/>
            <a:chExt cx="5966058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457200">
                    <a:defRPr/>
                  </a:pPr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         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         +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7699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35917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sz="3200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77" y="1217657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80" y="1217657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475" y="1198350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17" y="1198350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156219" y="4143810"/>
            <a:ext cx="3509541" cy="590151"/>
            <a:chOff x="2632218" y="4143809"/>
            <a:chExt cx="3509541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457200">
                    <a:defRPr/>
                  </a:pPr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027623" y="3197660"/>
            <a:ext cx="5883934" cy="595069"/>
            <a:chOff x="1503623" y="3197659"/>
            <a:chExt cx="5883934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457200">
                    <a:defRPr/>
                  </a:pPr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         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        +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77" y="1217657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80" y="1217657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475" y="1198350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17" y="1198350"/>
            <a:ext cx="1594535" cy="148456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4171156" y="5107232"/>
            <a:ext cx="3525969" cy="590151"/>
            <a:chOff x="2615790" y="4143809"/>
            <a:chExt cx="3525969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/>
                <p:cNvSpPr/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457200">
                    <a:defRPr/>
                  </a:pPr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7" name="Rectangle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 dirty="0">
                <a:solidFill>
                  <a:prstClr val="white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2056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714" y="339722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791265" y="4824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18"/>
              <p:cNvSpPr/>
              <p:nvPr/>
            </p:nvSpPr>
            <p:spPr>
              <a:xfrm>
                <a:off x="3159927" y="1353477"/>
                <a:ext cx="566853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</a:p>
            </p:txBody>
          </p:sp>
        </mc:Choice>
        <mc:Fallback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9927" y="1353477"/>
                <a:ext cx="5668539" cy="707886"/>
              </a:xfrm>
              <a:prstGeom prst="rect">
                <a:avLst/>
              </a:prstGeom>
              <a:blipFill>
                <a:blip r:embed="rId4"/>
                <a:stretch>
                  <a:fillRect l="-3763" t="-15517" r="-27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/>
              <p:cNvSpPr/>
              <p:nvPr/>
            </p:nvSpPr>
            <p:spPr>
              <a:xfrm>
                <a:off x="4314247" y="3379341"/>
                <a:ext cx="350769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4247" y="3379341"/>
                <a:ext cx="3507692" cy="707886"/>
              </a:xfrm>
              <a:prstGeom prst="rect">
                <a:avLst/>
              </a:prstGeom>
              <a:blipFill>
                <a:blip r:embed="rId5"/>
                <a:stretch>
                  <a:fillRect l="-6261" t="-15517" r="-5043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Rectangle 20"/>
              <p:cNvSpPr/>
              <p:nvPr/>
            </p:nvSpPr>
            <p:spPr>
              <a:xfrm>
                <a:off x="4018011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srgbClr val="4472C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 5</a:t>
                </a:r>
                <a:endParaRPr lang="en-GB" sz="40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011" y="2229249"/>
                <a:ext cx="1484702" cy="707886"/>
              </a:xfrm>
              <a:prstGeom prst="rect">
                <a:avLst/>
              </a:prstGeom>
              <a:blipFill>
                <a:blip r:embed="rId6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6352472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srgbClr val="4472C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 6</a:t>
                </a:r>
                <a:endParaRPr lang="en-GB" sz="40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2472" y="2229249"/>
                <a:ext cx="1484702" cy="707886"/>
              </a:xfrm>
              <a:prstGeom prst="rect">
                <a:avLst/>
              </a:prstGeom>
              <a:blipFill>
                <a:blip r:embed="rId7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Rectangle 21"/>
              <p:cNvSpPr/>
              <p:nvPr/>
            </p:nvSpPr>
            <p:spPr>
              <a:xfrm>
                <a:off x="4018011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srgbClr val="4472C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 3</a:t>
                </a:r>
                <a:endParaRPr lang="en-GB" sz="40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011" y="4529433"/>
                <a:ext cx="1484702" cy="707886"/>
              </a:xfrm>
              <a:prstGeom prst="rect">
                <a:avLst/>
              </a:prstGeom>
              <a:blipFill>
                <a:blip r:embed="rId8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Rectangle 22"/>
              <p:cNvSpPr/>
              <p:nvPr/>
            </p:nvSpPr>
            <p:spPr>
              <a:xfrm>
                <a:off x="6352472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srgbClr val="4472C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 4</a:t>
                </a:r>
                <a:endParaRPr lang="en-GB" sz="40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2472" y="4529433"/>
                <a:ext cx="1484702" cy="707886"/>
              </a:xfrm>
              <a:prstGeom prst="rect">
                <a:avLst/>
              </a:prstGeom>
              <a:blipFill>
                <a:blip r:embed="rId9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4613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20" grpId="0"/>
      <p:bldP spid="21" grpId="0"/>
      <p:bldP spid="17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714" y="339722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807689" y="4824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2895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895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2895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895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29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529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529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3529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162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4162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162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162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812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812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812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812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476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476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476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476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983" y="4222942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3915209" y="3373159"/>
            <a:ext cx="3461298" cy="1328023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5346014" y="4745735"/>
            <a:ext cx="2544114" cy="919401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6112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12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6112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6112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895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895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2895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895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29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529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529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3529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162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4162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162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162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812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812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812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812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476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476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476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476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563" y="4408714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1" name="Rounded Rectangular Callout 50"/>
              <p:cNvSpPr/>
              <p:nvPr/>
            </p:nvSpPr>
            <p:spPr>
              <a:xfrm>
                <a:off x="3915210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I can see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24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12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210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blipFill>
                <a:blip r:embed="rId5"/>
                <a:stretch>
                  <a:fillRect b="-172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2" name="Rounded Rectangular Callout 51"/>
              <p:cNvSpPr/>
              <p:nvPr/>
            </p:nvSpPr>
            <p:spPr>
              <a:xfrm>
                <a:off x="5476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You can also have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24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</a:p>
              <a:p>
                <a:pPr algn="ctr"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6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6112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12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6112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6112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739188" y="461336"/>
            <a:ext cx="4024669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753078" y="461462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2735471" y="1706678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2827128" y="470070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4125406" y="465169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5423204" y="471369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2749361" y="458038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2735470" y="1080282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2729015" y="1700931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2737286" y="2323734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/>
              <p:nvPr/>
            </p:nvSpPr>
            <p:spPr>
              <a:xfrm>
                <a:off x="3768654" y="2204583"/>
                <a:ext cx="4572000" cy="30469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457200">
                  <a:defRPr/>
                </a:pPr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algn="ctr" defTabSz="457200">
                  <a:defRPr/>
                </a:pPr>
                <a:r>
                  <a:rPr lang="en-GB" sz="32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18</a:t>
                </a:r>
              </a:p>
              <a:p>
                <a:pPr algn="ctr" defTabSz="457200">
                  <a:defRPr/>
                </a:pPr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lang="en-GB" sz="32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5</a:t>
                </a:r>
              </a:p>
              <a:p>
                <a:pPr algn="ctr" defTabSz="457200">
                  <a:defRPr/>
                </a:pPr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ctr" defTabSz="457200">
                  <a:defRPr/>
                </a:pPr>
                <a:r>
                  <a:rPr lang="en-GB" sz="32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16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</a:t>
                </a:r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654" y="2204583"/>
                <a:ext cx="4572000" cy="3046988"/>
              </a:xfrm>
              <a:prstGeom prst="rect">
                <a:avLst/>
              </a:prstGeom>
              <a:blipFill>
                <a:blip r:embed="rId3"/>
                <a:stretch>
                  <a:fillRect b="-58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768655" y="1653135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rgbClr val="4472C4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12</a:t>
                </a: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655" y="1653135"/>
                <a:ext cx="4572000" cy="584775"/>
              </a:xfrm>
              <a:prstGeom prst="rect">
                <a:avLst/>
              </a:prstGeom>
              <a:blipFill>
                <a:blip r:embed="rId4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5685432" y="1620403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745044" y="169871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4856148" y="2585229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750896" y="3518438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964049" y="4564231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915760" y="2636614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810508" y="356982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993854" y="4610427"/>
            <a:ext cx="443241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457200">
              <a:defRPr/>
            </a:pPr>
            <a:endParaRPr lang="en-GB" sz="3200" dirty="0">
              <a:solidFill>
                <a:srgbClr val="4472C4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4805" y="601804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6822927" y="7444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40D2EC-EB25-4C15-8E78-E094DCBD03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6698" y="339722"/>
            <a:ext cx="385075" cy="544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B32EE5B-4EE9-4203-8D91-EE9FDB7B47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8708" y="375195"/>
            <a:ext cx="385075" cy="54401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AF0C9A5-8903-424A-8F92-E32786420173}"/>
              </a:ext>
            </a:extLst>
          </p:cNvPr>
          <p:cNvSpPr/>
          <p:nvPr/>
        </p:nvSpPr>
        <p:spPr>
          <a:xfrm>
            <a:off x="2434913" y="1720107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25C9323-1B16-47EB-953A-330CE856CD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7908" y="540345"/>
            <a:ext cx="385075" cy="544015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5D250D1-DA10-46D6-94DC-BA2032F492E0}"/>
              </a:ext>
            </a:extLst>
          </p:cNvPr>
          <p:cNvSpPr/>
          <p:nvPr/>
        </p:nvSpPr>
        <p:spPr>
          <a:xfrm>
            <a:off x="2947907" y="1722941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0E9902C-B108-4B70-A37B-8278F23800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0445" y="210403"/>
            <a:ext cx="385075" cy="54401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3E2A86D-8EEF-40FA-92E2-0E49C78A9563}"/>
              </a:ext>
            </a:extLst>
          </p:cNvPr>
          <p:cNvSpPr/>
          <p:nvPr/>
        </p:nvSpPr>
        <p:spPr>
          <a:xfrm>
            <a:off x="3465792" y="1722941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EC43A2D-58D6-464B-A3AD-DD3BDF11A3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6118" y="268337"/>
            <a:ext cx="385075" cy="544015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0E7AC44-9079-42EE-98FE-57AA0BF974CF}"/>
              </a:ext>
            </a:extLst>
          </p:cNvPr>
          <p:cNvSpPr/>
          <p:nvPr/>
        </p:nvSpPr>
        <p:spPr>
          <a:xfrm>
            <a:off x="3991343" y="1722941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sz="32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FA2A449-4809-4809-A7F9-05F3FF0725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4894" y="786698"/>
            <a:ext cx="385075" cy="5440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83943A0-DFEE-4A5A-9736-62F8E759A0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8288" y="919303"/>
            <a:ext cx="385075" cy="54401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E5784DD-75F7-45CC-A87E-60F36AA02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6707" y="630930"/>
            <a:ext cx="385075" cy="5440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411B044-2880-4649-94F2-ED75340513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5506" y="611729"/>
            <a:ext cx="385075" cy="5440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87AB08A-26A5-44D5-9BC2-D8FAB4400C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4077" y="1174945"/>
            <a:ext cx="385075" cy="5440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ACC87E2-D8D5-4851-8785-95B2994BE0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5206" y="367304"/>
            <a:ext cx="385075" cy="5440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A34239-4F27-472E-992A-C87C5D7B5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923" y="962541"/>
            <a:ext cx="385075" cy="5440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85D4B89-B6AD-4B28-A36D-B4463844A4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6872" y="992864"/>
            <a:ext cx="385075" cy="5440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E4B882-198A-4E9A-B89A-EFDF8AB801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6058" y="521774"/>
            <a:ext cx="385075" cy="5440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F4430F0-7F73-4B41-A66F-A4D5C7C2F9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3408" y="375195"/>
            <a:ext cx="385075" cy="54401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512FF3A-9304-48E7-B01E-20B89D2097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8691" y="298552"/>
            <a:ext cx="385075" cy="544015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B26F963-DEA6-4863-B034-B68F647890CC}"/>
              </a:ext>
            </a:extLst>
          </p:cNvPr>
          <p:cNvSpPr/>
          <p:nvPr/>
        </p:nvSpPr>
        <p:spPr>
          <a:xfrm rot="5400000">
            <a:off x="8355625" y="11022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E19C73A-7062-4733-AB36-27227DFD0C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8708" y="932695"/>
            <a:ext cx="385075" cy="5440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724C4F2-9D4E-45BF-A9EA-61384EE0E7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7995" y="978245"/>
            <a:ext cx="385075" cy="5440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459D264-1207-4CF2-A3B7-44893A43B0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0134" y="757123"/>
            <a:ext cx="385075" cy="5440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779E6E5-A40B-4C48-8B33-5BDC8F3E5A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2750" y="721225"/>
            <a:ext cx="385075" cy="544015"/>
          </a:xfrm>
          <a:prstGeom prst="rect">
            <a:avLst/>
          </a:prstGeom>
        </p:spPr>
      </p:pic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B0D1E549-9710-4FC9-B88D-D2B38BC2B89B}"/>
              </a:ext>
            </a:extLst>
          </p:cNvPr>
          <p:cNvSpPr/>
          <p:nvPr/>
        </p:nvSpPr>
        <p:spPr>
          <a:xfrm rot="5400000">
            <a:off x="8355625" y="16597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DEA9A6F-FB73-4F95-850E-E01777F76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3960" y="1138462"/>
            <a:ext cx="385075" cy="5440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FCA294D-7B16-4340-8C39-5BB29D3346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9886" y="690533"/>
            <a:ext cx="385075" cy="5440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D663FD1-DA7E-4DAB-BE34-2BB4C94A86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82864" y="1163272"/>
            <a:ext cx="385075" cy="5440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5E05C28-B502-4248-9B1F-3E4F90F359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3676" y="1104079"/>
            <a:ext cx="385075" cy="544015"/>
          </a:xfrm>
          <a:prstGeom prst="rect">
            <a:avLst/>
          </a:prstGeom>
        </p:spPr>
      </p:pic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FF7CAF1D-0E08-4707-AD66-53E46B00CCFA}"/>
              </a:ext>
            </a:extLst>
          </p:cNvPr>
          <p:cNvSpPr/>
          <p:nvPr/>
        </p:nvSpPr>
        <p:spPr>
          <a:xfrm rot="5400000">
            <a:off x="8365081" y="2220988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02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093 0.204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753 0.2231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1115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00851 0.2159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7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01511 0.2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00347 0.255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1389 0.217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088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007 0.242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210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1736 0.246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1302 0.2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1400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3351 0.2428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12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0504 0.2745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372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1406 0.270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8733 0.14537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8" y="726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1349 0.1912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956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09115 0.1099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548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4549 0.0793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3854 0.2511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1254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00277 0.1856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28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03958 0.216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083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973 0.27199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03454 0.3636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817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01111 0.30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51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8021 0.24792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2384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8178 0.2395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49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/>
      <p:bldP spid="13" grpId="0" animBg="1"/>
      <p:bldP spid="13" grpId="1" animBg="1"/>
      <p:bldP spid="29" grpId="0" animBg="1"/>
      <p:bldP spid="29" grpId="1" animBg="1"/>
      <p:bldP spid="31" grpId="0" animBg="1"/>
      <p:bldP spid="31" grpId="1" animBg="1"/>
      <p:bldP spid="33" grpId="0" animBg="1"/>
      <p:bldP spid="33" grpId="1" animBg="1"/>
      <p:bldP spid="45" grpId="0" animBg="1"/>
      <p:bldP spid="52" grpId="0" animBg="1"/>
      <p:bldP spid="5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7B68A6-890E-4650-AB0E-EA85448AF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21276"/>
            <a:ext cx="9111558" cy="577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32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406F31-0DD8-4C4B-B536-27A667042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022" y="383060"/>
            <a:ext cx="8829956" cy="559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118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B4F4EA-180E-4D5A-82FC-27D173D94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1004888"/>
            <a:ext cx="862965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280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|16.3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3.7|1|9.2|19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4|8.7|2|5.3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9.6|0.9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3.4|8.1|11.7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2|6|6.8|17.5|1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5|2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3.3|4.6|2.6|4.9|2|6.5|1.3|12.1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6.4|2.7|2.4|2.3|5.3|1.3|3.2|7.9|6.7|3|0.8|2|0.8|2.2|2.7|3.7|24.6|9.1|14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4821CE5-6FC8-4720-B20E-570055BD37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A81331-8D40-4077-BE1D-408ED3CCBA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BB8BBC-5AA0-4E42-97E2-57B83FEBD742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308</Words>
  <Application>Microsoft Office PowerPoint</Application>
  <PresentationFormat>Widescreen</PresentationFormat>
  <Paragraphs>111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Comic Sans MS</vt:lpstr>
      <vt:lpstr>KG Primary Penmanship</vt:lpstr>
      <vt:lpstr>Office Theme</vt:lpstr>
      <vt:lpstr>1_Title slide</vt:lpstr>
      <vt:lpstr>Get ready title</vt:lpstr>
      <vt:lpstr>1_Get ready questions</vt:lpstr>
      <vt:lpstr>Let's learn title</vt:lpstr>
      <vt:lpstr>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2021-07-05T12:41:41Z</dcterms:created>
  <dcterms:modified xsi:type="dcterms:W3CDTF">2021-07-05T12:43:17Z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